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10"/>
  </p:notesMasterIdLst>
  <p:sldIdLst>
    <p:sldId id="268" r:id="rId2"/>
    <p:sldId id="264" r:id="rId3"/>
    <p:sldId id="258" r:id="rId4"/>
    <p:sldId id="279" r:id="rId5"/>
    <p:sldId id="256" r:id="rId6"/>
    <p:sldId id="276" r:id="rId7"/>
    <p:sldId id="266" r:id="rId8"/>
    <p:sldId id="273" r:id="rId9"/>
  </p:sldIdLst>
  <p:sldSz cx="12192000" cy="6858000"/>
  <p:notesSz cx="6797675" cy="9874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04AF"/>
    <a:srgbClr val="0424AC"/>
    <a:srgbClr val="9D2A13"/>
    <a:srgbClr val="FC9F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0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26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5765"/>
          </a:xfrm>
          <a:prstGeom prst="rect">
            <a:avLst/>
          </a:prstGeom>
        </p:spPr>
        <p:txBody>
          <a:bodyPr vert="horz" lIns="91128" tIns="45564" rIns="91128" bIns="4556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5765"/>
          </a:xfrm>
          <a:prstGeom prst="rect">
            <a:avLst/>
          </a:prstGeom>
        </p:spPr>
        <p:txBody>
          <a:bodyPr vert="horz" lIns="91128" tIns="45564" rIns="91128" bIns="45564" rtlCol="0"/>
          <a:lstStyle>
            <a:lvl1pPr algn="r">
              <a:defRPr sz="1200"/>
            </a:lvl1pPr>
          </a:lstStyle>
          <a:p>
            <a:fld id="{394992FE-B23F-45FF-B79F-E65E35067E7D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35075"/>
            <a:ext cx="5918200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28" tIns="45564" rIns="91128" bIns="4556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752398"/>
            <a:ext cx="5438775" cy="3887177"/>
          </a:xfrm>
          <a:prstGeom prst="rect">
            <a:avLst/>
          </a:prstGeom>
        </p:spPr>
        <p:txBody>
          <a:bodyPr vert="horz" lIns="91128" tIns="45564" rIns="91128" bIns="4556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486"/>
            <a:ext cx="2946400" cy="495765"/>
          </a:xfrm>
          <a:prstGeom prst="rect">
            <a:avLst/>
          </a:prstGeom>
        </p:spPr>
        <p:txBody>
          <a:bodyPr vert="horz" lIns="91128" tIns="45564" rIns="91128" bIns="4556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486"/>
            <a:ext cx="2946400" cy="495765"/>
          </a:xfrm>
          <a:prstGeom prst="rect">
            <a:avLst/>
          </a:prstGeom>
        </p:spPr>
        <p:txBody>
          <a:bodyPr vert="horz" lIns="91128" tIns="45564" rIns="91128" bIns="45564" rtlCol="0" anchor="b"/>
          <a:lstStyle>
            <a:lvl1pPr algn="r">
              <a:defRPr sz="1200"/>
            </a:lvl1pPr>
          </a:lstStyle>
          <a:p>
            <a:fld id="{E1C836C4-7AF3-41F9-9433-07AFCD526D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72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A1F9D-A974-40DB-A999-1BCB87B0758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781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68CA-25CD-4781-B4F2-79DEC0D443AB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40910-0730-4FEF-95ED-71B798228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336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68CA-25CD-4781-B4F2-79DEC0D443AB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40910-0730-4FEF-95ED-71B798228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639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68CA-25CD-4781-B4F2-79DEC0D443AB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40910-0730-4FEF-95ED-71B798228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323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0083"/>
            <a:ext cx="2844800" cy="372535"/>
          </a:xfrm>
          <a:prstGeom prst="rect">
            <a:avLst/>
          </a:prstGeom>
        </p:spPr>
        <p:txBody>
          <a:bodyPr anchor="ctr"/>
          <a:lstStyle>
            <a:lvl1pPr algn="r"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521071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043055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Баз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Вывод слайда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15723891" y="404813"/>
            <a:ext cx="213200" cy="153888"/>
          </a:xfrm>
        </p:spPr>
        <p:txBody>
          <a:bodyPr/>
          <a:lstStyle>
            <a:lvl1pPr>
              <a:defRPr sz="1000"/>
            </a:lvl1pPr>
          </a:lstStyle>
          <a:p>
            <a:fld id="{1B7F3F9D-235A-40C4-B761-E46D92AE24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334434" y="215900"/>
            <a:ext cx="11523133" cy="215900"/>
          </a:xfrm>
        </p:spPr>
        <p:txBody>
          <a:bodyPr lIns="0" tIns="0" rIns="0" bIns="18000" anchor="b" anchorCtr="0"/>
          <a:lstStyle>
            <a:lvl1pPr>
              <a:spcBef>
                <a:spcPts val="0"/>
              </a:spcBef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 hasCustomPrompt="1"/>
          </p:nvPr>
        </p:nvSpPr>
        <p:spPr>
          <a:xfrm>
            <a:off x="334433" y="6337300"/>
            <a:ext cx="11520000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Примечания:</a:t>
            </a:r>
            <a:r>
              <a:rPr lang="ru-RU" dirty="0"/>
              <a:t> </a:t>
            </a:r>
            <a:r>
              <a:rPr lang="ru-RU" dirty="0" smtClean="0"/>
              <a:t>1 –</a:t>
            </a:r>
            <a:br>
              <a:rPr lang="ru-RU" dirty="0" smtClean="0"/>
            </a:br>
            <a:r>
              <a:rPr lang="ru-RU" dirty="0" smtClean="0"/>
              <a:t>Источники:</a:t>
            </a:r>
          </a:p>
        </p:txBody>
      </p:sp>
    </p:spTree>
    <p:extLst>
      <p:ext uri="{BB962C8B-B14F-4D97-AF65-F5344CB8AC3E}">
        <p14:creationId xmlns:p14="http://schemas.microsoft.com/office/powerpoint/2010/main" val="4002445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68CA-25CD-4781-B4F2-79DEC0D443AB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40910-0730-4FEF-95ED-71B798228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579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68CA-25CD-4781-B4F2-79DEC0D443AB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40910-0730-4FEF-95ED-71B798228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968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68CA-25CD-4781-B4F2-79DEC0D443AB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40910-0730-4FEF-95ED-71B798228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287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68CA-25CD-4781-B4F2-79DEC0D443AB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40910-0730-4FEF-95ED-71B798228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085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68CA-25CD-4781-B4F2-79DEC0D443AB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40910-0730-4FEF-95ED-71B798228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596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68CA-25CD-4781-B4F2-79DEC0D443AB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40910-0730-4FEF-95ED-71B798228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865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68CA-25CD-4781-B4F2-79DEC0D443AB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40910-0730-4FEF-95ED-71B798228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877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68CA-25CD-4781-B4F2-79DEC0D443AB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40910-0730-4FEF-95ED-71B798228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377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468CA-25CD-4781-B4F2-79DEC0D443AB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40910-0730-4FEF-95ED-71B798228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865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00" r:id="rId13"/>
    <p:sldLayoutId id="214748367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Изображение 3" descr="Изображение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" y="78643"/>
            <a:ext cx="4321838" cy="20080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Изображение 4" descr="Изображение 4"/>
          <p:cNvPicPr>
            <a:picLocks noChangeAspect="1"/>
          </p:cNvPicPr>
          <p:nvPr/>
        </p:nvPicPr>
        <p:blipFill>
          <a:blip r:embed="rId3">
            <a:extLst/>
          </a:blip>
          <a:srcRect l="66731" r="24501"/>
          <a:stretch>
            <a:fillRect/>
          </a:stretch>
        </p:blipFill>
        <p:spPr>
          <a:xfrm rot="5400000">
            <a:off x="5707381" y="-280666"/>
            <a:ext cx="777231" cy="1219200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15"/>
          <p:cNvSpPr txBox="1"/>
          <p:nvPr/>
        </p:nvSpPr>
        <p:spPr>
          <a:xfrm>
            <a:off x="3425993" y="2417899"/>
            <a:ext cx="7611761" cy="3046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 b="1">
                <a:solidFill>
                  <a:srgbClr val="05214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 algn="ctr" defTabSz="914400"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РАЗВИТИЕ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АГРОЛОГИСТИКИ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  <a:p>
            <a:pPr lvl="0" algn="ctr" defTabSz="914400"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НА МАРШРУТАХ ЭКСПОРТНЫХ КОРИДОРОВ </a:t>
            </a:r>
          </a:p>
          <a:p>
            <a:pPr lvl="0" algn="ctr" defTabSz="914400">
              <a:defRPr/>
            </a:pP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  <a:p>
            <a:pPr lvl="0" algn="ctr" defTabSz="914400">
              <a:defRPr/>
            </a:pPr>
            <a:endParaRPr lang="ru-RU" sz="2400" dirty="0">
              <a:ea typeface="+mn-ea"/>
            </a:endParaRPr>
          </a:p>
          <a:p>
            <a:pPr lvl="0" algn="ctr" defTabSz="914400">
              <a:defRPr/>
            </a:pPr>
            <a:r>
              <a:rPr lang="ru-R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  <a:cs typeface="+mn-cs"/>
              </a:rPr>
              <a:t>КИРИЛЛОВА АЛЕВТИНА ГРИГОРЬЕВНА</a:t>
            </a:r>
          </a:p>
          <a:p>
            <a:pPr lvl="0" algn="ctr" defTabSz="914400">
              <a:defRPr/>
            </a:pPr>
            <a:r>
              <a:rPr lang="ru-R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  <a:cs typeface="+mn-cs"/>
              </a:rPr>
              <a:t>РУКОВОДИТЕЛЬ ПРОЕКТА ПО РАЗВИТИЮ ЭКСПОРТНОЙ ЛОГИСТИКИ</a:t>
            </a:r>
          </a:p>
          <a:p>
            <a:pPr lvl="0" algn="ctr" defTabSz="914400">
              <a:defRPr/>
            </a:pPr>
            <a:r>
              <a:rPr lang="ru-R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  <a:cs typeface="+mn-cs"/>
              </a:rPr>
              <a:t>А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О «РОССИЙСКИЙ ЭКСПОРТНЫЙ ЦЕНТР»,</a:t>
            </a:r>
          </a:p>
          <a:p>
            <a:pPr lvl="0" algn="ctr" defTabSz="914400">
              <a:defRPr/>
            </a:pPr>
            <a:r>
              <a:rPr lang="ru-R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  <a:cs typeface="+mn-cs"/>
              </a:rPr>
              <a:t>ДОКТОР ТЕХНИЧЕСКИХ НАУК, ПРОФЕССОР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  <a:p>
            <a:pPr lvl="0" algn="ctr" defTabSz="914400">
              <a:defRPr/>
            </a:pPr>
            <a:endParaRPr lang="ru-RU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756486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56764" y="329689"/>
            <a:ext cx="76060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ФЕДЕРАЛЬНЫЙ ПРОЕКТ «ЭКСПОРТ ПРОДУКЦИИ АПК»</a:t>
            </a:r>
          </a:p>
        </p:txBody>
      </p:sp>
      <p:pic>
        <p:nvPicPr>
          <p:cNvPr id="3" name="Изображение 3" descr="Изображение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9082"/>
            <a:ext cx="2094558" cy="973212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Изображение 4" descr="Изображение 4"/>
          <p:cNvPicPr>
            <a:picLocks noChangeAspect="1"/>
          </p:cNvPicPr>
          <p:nvPr/>
        </p:nvPicPr>
        <p:blipFill>
          <a:blip r:embed="rId3">
            <a:extLst/>
          </a:blip>
          <a:srcRect l="66731" r="24501"/>
          <a:stretch>
            <a:fillRect/>
          </a:stretch>
        </p:blipFill>
        <p:spPr>
          <a:xfrm rot="5400000">
            <a:off x="7686755" y="-4210708"/>
            <a:ext cx="175254" cy="8835236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extBox 14"/>
          <p:cNvSpPr txBox="1"/>
          <p:nvPr/>
        </p:nvSpPr>
        <p:spPr>
          <a:xfrm>
            <a:off x="9726168" y="847527"/>
            <a:ext cx="1189941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1400" b="1" u="sng" dirty="0" smtClean="0">
                <a:solidFill>
                  <a:schemeClr val="accent5">
                    <a:lumMod val="50000"/>
                  </a:schemeClr>
                </a:solidFill>
              </a:rPr>
              <a:t>РЕЗУЛЬТАТЫ:</a:t>
            </a:r>
            <a:endParaRPr lang="ru-RU" sz="1400" b="1" u="sng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881611" y="1317178"/>
            <a:ext cx="3317966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200" b="1" dirty="0" smtClean="0">
                <a:solidFill>
                  <a:srgbClr val="002060"/>
                </a:solidFill>
              </a:rPr>
              <a:t>Создание </a:t>
            </a:r>
            <a:r>
              <a:rPr lang="ru-RU" sz="1200" b="1" dirty="0">
                <a:solidFill>
                  <a:srgbClr val="002060"/>
                </a:solidFill>
              </a:rPr>
              <a:t>новой товарной массы </a:t>
            </a:r>
            <a:r>
              <a:rPr lang="ru-RU" sz="1200" b="1" dirty="0" smtClean="0">
                <a:solidFill>
                  <a:srgbClr val="002060"/>
                </a:solidFill>
              </a:rPr>
              <a:t/>
            </a:r>
            <a:br>
              <a:rPr lang="ru-RU" sz="1200" b="1" dirty="0" smtClean="0">
                <a:solidFill>
                  <a:srgbClr val="002060"/>
                </a:solidFill>
              </a:rPr>
            </a:br>
            <a:r>
              <a:rPr lang="ru-RU" sz="1200" b="1" dirty="0" smtClean="0">
                <a:solidFill>
                  <a:srgbClr val="002060"/>
                </a:solidFill>
              </a:rPr>
              <a:t>продукции </a:t>
            </a:r>
            <a:r>
              <a:rPr lang="ru-RU" sz="1200" b="1" dirty="0">
                <a:solidFill>
                  <a:srgbClr val="002060"/>
                </a:solidFill>
              </a:rPr>
              <a:t>АПК в том числе продукции с высокой добавленной стоимостью путем технологического перевооружения </a:t>
            </a:r>
            <a:r>
              <a:rPr lang="ru-RU" sz="1200" b="1" dirty="0" smtClean="0">
                <a:solidFill>
                  <a:srgbClr val="002060"/>
                </a:solidFill>
              </a:rPr>
              <a:t/>
            </a:r>
            <a:br>
              <a:rPr lang="ru-RU" sz="1200" b="1" dirty="0" smtClean="0">
                <a:solidFill>
                  <a:srgbClr val="002060"/>
                </a:solidFill>
              </a:rPr>
            </a:br>
            <a:r>
              <a:rPr lang="ru-RU" sz="1200" b="1" dirty="0" smtClean="0">
                <a:solidFill>
                  <a:srgbClr val="002060"/>
                </a:solidFill>
              </a:rPr>
              <a:t>отрасли </a:t>
            </a:r>
            <a:r>
              <a:rPr lang="ru-RU" sz="1200" b="1" dirty="0">
                <a:solidFill>
                  <a:srgbClr val="002060"/>
                </a:solidFill>
              </a:rPr>
              <a:t>и иных обеспечивающих мероприятий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450279" y="1202452"/>
            <a:ext cx="3741721" cy="13849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Заключено не менее 100 соглашений по корпоративным программа международной конкурентоспособности (КПМК) по ключевым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отраслям: рыба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ракообразные, масложировая продукция, продукция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пищевой перерабатывающей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промышленности, зерновая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продукция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828860" y="3268030"/>
            <a:ext cx="3317966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</a:rPr>
              <a:t>Создание </a:t>
            </a:r>
            <a:r>
              <a:rPr lang="ru-RU" sz="1200" b="1" dirty="0">
                <a:solidFill>
                  <a:srgbClr val="002060"/>
                </a:solidFill>
              </a:rPr>
              <a:t>экспортно-ориентированной товаропроводящей инфраструктуры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8419398" y="2891207"/>
            <a:ext cx="3772602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 учет потребностей АПК по транспортировке товарной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массы;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Введены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эксплуатацию экспортно-ориентированные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ОРЦ;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Организованы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регулярные маршрутные отправки (не менее 1 млн тонн в год).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828860" y="4410348"/>
            <a:ext cx="3317966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ru-RU" sz="1200" b="1" dirty="0">
                <a:solidFill>
                  <a:srgbClr val="002060"/>
                </a:solidFill>
              </a:rPr>
              <a:t>Устранение торговых барьеров для обеспечения доступа продукции АПК </a:t>
            </a:r>
            <a:r>
              <a:rPr lang="ru-RU" sz="1200" b="1" dirty="0" smtClean="0">
                <a:solidFill>
                  <a:srgbClr val="002060"/>
                </a:solidFill>
              </a:rPr>
              <a:t/>
            </a:r>
            <a:br>
              <a:rPr lang="ru-RU" sz="1200" b="1" dirty="0" smtClean="0">
                <a:solidFill>
                  <a:srgbClr val="002060"/>
                </a:solidFill>
              </a:rPr>
            </a:br>
            <a:r>
              <a:rPr lang="ru-RU" sz="1200" b="1" dirty="0" smtClean="0">
                <a:solidFill>
                  <a:srgbClr val="002060"/>
                </a:solidFill>
              </a:rPr>
              <a:t>на </a:t>
            </a:r>
            <a:r>
              <a:rPr lang="ru-RU" sz="1200" b="1" dirty="0">
                <a:solidFill>
                  <a:srgbClr val="002060"/>
                </a:solidFill>
              </a:rPr>
              <a:t>целевые рынки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8418015" y="4410348"/>
            <a:ext cx="3775367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Получено официальное признание МЭБ статуса Российской Федерации в качестве страны, свободной по ряду заболеваний животных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828860" y="5652490"/>
            <a:ext cx="3339820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ru-RU" sz="1200" b="1" dirty="0">
                <a:solidFill>
                  <a:srgbClr val="002060"/>
                </a:solidFill>
              </a:rPr>
              <a:t>Создание системы продвижения и позиционирования продукции АПК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8398425" y="5375492"/>
            <a:ext cx="3793575" cy="101566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существляется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продвижение российской продукции на внешние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рынки под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зонтичными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брендами;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Создана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сеть представителей Минсельхоза России – атташе по АПК не менее 50 ед.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8450277" y="5375491"/>
            <a:ext cx="3564805" cy="1015664"/>
          </a:xfrm>
          <a:prstGeom prst="roundRect">
            <a:avLst/>
          </a:prstGeom>
          <a:noFill/>
          <a:ln w="25400" cmpd="dbl">
            <a:solidFill>
              <a:srgbClr val="0070C0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8450278" y="2906192"/>
            <a:ext cx="3564805" cy="1185343"/>
          </a:xfrm>
          <a:prstGeom prst="roundRect">
            <a:avLst/>
          </a:prstGeom>
          <a:noFill/>
          <a:ln w="25400" cmpd="dbl">
            <a:solidFill>
              <a:srgbClr val="0070C0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8450279" y="1235664"/>
            <a:ext cx="3564805" cy="1336730"/>
          </a:xfrm>
          <a:prstGeom prst="roundRect">
            <a:avLst/>
          </a:prstGeom>
          <a:noFill/>
          <a:ln w="25400" cmpd="dbl">
            <a:noFill/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8450278" y="4395296"/>
            <a:ext cx="3564805" cy="661383"/>
          </a:xfrm>
          <a:prstGeom prst="roundRect">
            <a:avLst/>
          </a:prstGeom>
          <a:noFill/>
          <a:ln w="25400" cmpd="dbl">
            <a:solidFill>
              <a:srgbClr val="0070C0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5057349" y="869350"/>
            <a:ext cx="2551532" cy="30777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1400" b="1" u="sng" dirty="0">
                <a:solidFill>
                  <a:srgbClr val="002060"/>
                </a:solidFill>
              </a:rPr>
              <a:t>КЛЮЧЕВЫЕ ЗАДАЧИ ПРОЕКТА: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8450277" y="1213935"/>
            <a:ext cx="3564805" cy="1388497"/>
          </a:xfrm>
          <a:prstGeom prst="roundRect">
            <a:avLst/>
          </a:prstGeom>
          <a:noFill/>
          <a:ln w="25400" cmpd="dbl">
            <a:solidFill>
              <a:srgbClr val="0070C0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право 37"/>
          <p:cNvSpPr/>
          <p:nvPr/>
        </p:nvSpPr>
        <p:spPr>
          <a:xfrm>
            <a:off x="7827075" y="1708848"/>
            <a:ext cx="590940" cy="40965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право 38"/>
          <p:cNvSpPr/>
          <p:nvPr/>
        </p:nvSpPr>
        <p:spPr>
          <a:xfrm>
            <a:off x="7843898" y="3294037"/>
            <a:ext cx="590940" cy="409650"/>
          </a:xfrm>
          <a:prstGeom prst="rightArrow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право 39"/>
          <p:cNvSpPr/>
          <p:nvPr/>
        </p:nvSpPr>
        <p:spPr>
          <a:xfrm>
            <a:off x="7859337" y="4528689"/>
            <a:ext cx="590940" cy="40965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7075" y="5674399"/>
            <a:ext cx="591363" cy="414564"/>
          </a:xfrm>
          <a:prstGeom prst="rect">
            <a:avLst/>
          </a:prstGeom>
        </p:spPr>
      </p:pic>
      <p:graphicFrame>
        <p:nvGraphicFramePr>
          <p:cNvPr id="42" name="Таблица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5956864"/>
              </p:ext>
            </p:extLst>
          </p:nvPr>
        </p:nvGraphicFramePr>
        <p:xfrm>
          <a:off x="276102" y="2720883"/>
          <a:ext cx="4280186" cy="3836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3808">
                  <a:extLst>
                    <a:ext uri="{9D8B030D-6E8A-4147-A177-3AD203B41FA5}">
                      <a16:colId xmlns="" xmlns:a16="http://schemas.microsoft.com/office/drawing/2014/main" val="772385725"/>
                    </a:ext>
                  </a:extLst>
                </a:gridCol>
                <a:gridCol w="834887">
                  <a:extLst>
                    <a:ext uri="{9D8B030D-6E8A-4147-A177-3AD203B41FA5}">
                      <a16:colId xmlns="" xmlns:a16="http://schemas.microsoft.com/office/drawing/2014/main" val="609451593"/>
                    </a:ext>
                  </a:extLst>
                </a:gridCol>
                <a:gridCol w="801491">
                  <a:extLst>
                    <a:ext uri="{9D8B030D-6E8A-4147-A177-3AD203B41FA5}">
                      <a16:colId xmlns="" xmlns:a16="http://schemas.microsoft.com/office/drawing/2014/main" val="2668602408"/>
                    </a:ext>
                  </a:extLst>
                </a:gridCol>
              </a:tblGrid>
              <a:tr h="899160">
                <a:tc>
                  <a:txBody>
                    <a:bodyPr/>
                    <a:lstStyle/>
                    <a:p>
                      <a:pPr marL="0" indent="0" algn="ctr"/>
                      <a:endParaRPr lang="ru-RU" sz="1400" b="1" dirty="0" smtClean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  <a:p>
                      <a:pPr marL="0" indent="0" algn="l"/>
                      <a:endParaRPr lang="ru-RU" sz="1400" b="1" dirty="0" smtClean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  <a:p>
                      <a:pPr marL="0" indent="0" algn="l"/>
                      <a:endParaRPr lang="ru-RU" sz="1400" b="1" dirty="0" smtClean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  <a:p>
                      <a:pPr marL="0" indent="0" algn="l"/>
                      <a:r>
                        <a:rPr lang="ru-RU" sz="1400" b="1" u="sng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Отрасли</a:t>
                      </a:r>
                      <a:endParaRPr lang="ru-RU" sz="1400" b="1" u="sng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4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Прирост </a:t>
                      </a:r>
                      <a:r>
                        <a:rPr lang="ru-RU" sz="1400" b="1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 </a:t>
                      </a:r>
                      <a:br>
                        <a:rPr lang="ru-RU" sz="1400" b="1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</a:br>
                      <a:r>
                        <a:rPr lang="ru-RU" sz="14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к 2024 году</a:t>
                      </a:r>
                      <a:endParaRPr lang="ru-RU" sz="1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10642130"/>
                  </a:ext>
                </a:extLst>
              </a:tr>
              <a:tr h="305913"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млрд 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endParaRPr lang="ru-RU" sz="1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ru-RU" sz="1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31868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</a:rPr>
                        <a:t>Масложировая продукция</a:t>
                      </a:r>
                      <a:endParaRPr lang="ru-RU" sz="1400" b="1" dirty="0">
                        <a:ln>
                          <a:noFill/>
                        </a:ln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n>
                            <a:noFill/>
                          </a:ln>
                        </a:rPr>
                        <a:t>5,5</a:t>
                      </a:r>
                      <a:endParaRPr lang="ru-RU" sz="1400" b="1" dirty="0">
                        <a:ln>
                          <a:noFill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n>
                            <a:noFill/>
                          </a:ln>
                        </a:rPr>
                        <a:t>177,4</a:t>
                      </a:r>
                      <a:endParaRPr lang="ru-RU" sz="1400" b="1" dirty="0">
                        <a:ln>
                          <a:noFill/>
                        </a:ln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65324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</a:rPr>
                        <a:t>Зерновые</a:t>
                      </a:r>
                      <a:endParaRPr lang="ru-RU" sz="1400" b="1" dirty="0">
                        <a:ln>
                          <a:noFill/>
                        </a:ln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n>
                            <a:noFill/>
                          </a:ln>
                        </a:rPr>
                        <a:t>3,9</a:t>
                      </a:r>
                      <a:endParaRPr lang="ru-RU" sz="1400" b="1" dirty="0">
                        <a:ln>
                          <a:noFill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n>
                            <a:noFill/>
                          </a:ln>
                        </a:rPr>
                        <a:t>52</a:t>
                      </a:r>
                      <a:endParaRPr lang="ru-RU" sz="1400" b="1" dirty="0">
                        <a:ln>
                          <a:noFill/>
                        </a:ln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44359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</a:rPr>
                        <a:t>Рыба и морепродукты</a:t>
                      </a:r>
                      <a:endParaRPr lang="ru-RU" sz="1400" b="1" dirty="0">
                        <a:ln>
                          <a:noFill/>
                        </a:ln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n>
                            <a:noFill/>
                          </a:ln>
                        </a:rPr>
                        <a:t>4,1</a:t>
                      </a:r>
                      <a:endParaRPr lang="ru-RU" sz="1400" b="1" dirty="0">
                        <a:ln>
                          <a:noFill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n>
                            <a:noFill/>
                          </a:ln>
                        </a:rPr>
                        <a:t>93,2</a:t>
                      </a:r>
                      <a:endParaRPr lang="ru-RU" sz="1400" b="1" dirty="0">
                        <a:ln>
                          <a:noFill/>
                        </a:ln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93861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</a:rPr>
                        <a:t>Мясная и молочная продукция</a:t>
                      </a:r>
                      <a:endParaRPr lang="ru-RU" sz="1400" b="1" dirty="0">
                        <a:ln>
                          <a:noFill/>
                        </a:ln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n>
                            <a:noFill/>
                          </a:ln>
                        </a:rPr>
                        <a:t>2,2</a:t>
                      </a:r>
                      <a:endParaRPr lang="ru-RU" sz="1400" b="1" dirty="0">
                        <a:ln>
                          <a:noFill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n>
                            <a:noFill/>
                          </a:ln>
                        </a:rPr>
                        <a:t>366,6</a:t>
                      </a:r>
                      <a:endParaRPr lang="ru-RU" sz="1400" b="1" dirty="0">
                        <a:ln>
                          <a:noFill/>
                        </a:ln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47790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</a:rPr>
                        <a:t>Продукция </a:t>
                      </a:r>
                      <a:r>
                        <a:rPr lang="ru-RU" sz="1400" b="1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</a:rPr>
                        <a:t>пищевой и перерабатывающей промышленности</a:t>
                      </a:r>
                      <a:endParaRPr lang="ru-RU" sz="1400" b="1" dirty="0">
                        <a:ln>
                          <a:noFill/>
                        </a:ln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n>
                            <a:noFill/>
                          </a:ln>
                        </a:rPr>
                        <a:t>5,2</a:t>
                      </a:r>
                      <a:endParaRPr lang="ru-RU" sz="1400" b="1" dirty="0">
                        <a:ln>
                          <a:noFill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n>
                            <a:noFill/>
                          </a:ln>
                        </a:rPr>
                        <a:t>152,9</a:t>
                      </a:r>
                      <a:endParaRPr lang="ru-RU" sz="1400" b="1" dirty="0">
                        <a:ln>
                          <a:noFill/>
                        </a:ln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80586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Прочая продукции АПК</a:t>
                      </a:r>
                      <a:endParaRPr lang="ru-RU" sz="1400" b="1" dirty="0">
                        <a:ln>
                          <a:noFill/>
                        </a:ln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n>
                            <a:noFill/>
                          </a:ln>
                        </a:rPr>
                        <a:t>2,7</a:t>
                      </a:r>
                      <a:endParaRPr lang="ru-RU" sz="1400" b="1" dirty="0">
                        <a:ln>
                          <a:noFill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n>
                            <a:noFill/>
                          </a:ln>
                        </a:rPr>
                        <a:t>108</a:t>
                      </a:r>
                      <a:endParaRPr lang="ru-RU" sz="1400" b="1" dirty="0">
                        <a:ln>
                          <a:noFill/>
                        </a:ln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34637109"/>
                  </a:ext>
                </a:extLst>
              </a:tr>
            </a:tbl>
          </a:graphicData>
        </a:graphic>
      </p:graphicFrame>
      <p:graphicFrame>
        <p:nvGraphicFramePr>
          <p:cNvPr id="43" name="Таблица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090760"/>
              </p:ext>
            </p:extLst>
          </p:nvPr>
        </p:nvGraphicFramePr>
        <p:xfrm>
          <a:off x="238824" y="960617"/>
          <a:ext cx="4724487" cy="205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1302247531"/>
                    </a:ext>
                  </a:extLst>
                </a:gridCol>
                <a:gridCol w="4516207">
                  <a:extLst>
                    <a:ext uri="{9D8B030D-6E8A-4147-A177-3AD203B41FA5}">
                      <a16:colId xmlns="" xmlns:a16="http://schemas.microsoft.com/office/drawing/2014/main" val="18644734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Находится в структуре Национального проекта «Международная кооперация и экспорт»</a:t>
                      </a:r>
                    </a:p>
                    <a:p>
                      <a:endParaRPr lang="ru-RU" sz="1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2352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u="sng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Цель: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увеличение экспорта продукции АПК </a:t>
                      </a:r>
                      <a:br>
                        <a:rPr lang="ru-RU" sz="1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 24 млрд $ (всего 45 млрд $ к 2024 году)</a:t>
                      </a:r>
                    </a:p>
                    <a:p>
                      <a:endParaRPr lang="ru-RU" sz="1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640813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Объем финансирования – 407 млрд рублей</a:t>
                      </a:r>
                    </a:p>
                    <a:p>
                      <a:endParaRPr lang="ru-RU" sz="1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96688620"/>
                  </a:ext>
                </a:extLst>
              </a:tr>
            </a:tbl>
          </a:graphicData>
        </a:graphic>
      </p:graphicFrame>
      <p:pic>
        <p:nvPicPr>
          <p:cNvPr id="44" name="Picture 18" descr="2a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13" y="1035211"/>
            <a:ext cx="137377" cy="167241"/>
          </a:xfrm>
          <a:prstGeom prst="rect">
            <a:avLst/>
          </a:prstGeom>
        </p:spPr>
      </p:pic>
      <p:pic>
        <p:nvPicPr>
          <p:cNvPr id="45" name="Picture 18" descr="2a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12" y="1756840"/>
            <a:ext cx="137377" cy="167241"/>
          </a:xfrm>
          <a:prstGeom prst="rect">
            <a:avLst/>
          </a:prstGeom>
        </p:spPr>
      </p:pic>
      <p:pic>
        <p:nvPicPr>
          <p:cNvPr id="46" name="Picture 18" descr="2a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12" y="2484090"/>
            <a:ext cx="137377" cy="167241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11600467" y="27001"/>
            <a:ext cx="4137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05537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66000"/>
                    </a14:imgEffect>
                    <a14:imgEffect>
                      <a14:brightnessContrast bright="8000" contrast="-1000"/>
                    </a14:imgEffect>
                  </a14:imgLayer>
                </a14:imgProps>
              </a:ext>
            </a:extLst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Овал 510"/>
          <p:cNvSpPr/>
          <p:nvPr/>
        </p:nvSpPr>
        <p:spPr>
          <a:xfrm>
            <a:off x="9508409" y="3438561"/>
            <a:ext cx="822814" cy="265568"/>
          </a:xfrm>
          <a:custGeom>
            <a:avLst/>
            <a:gdLst>
              <a:gd name="connsiteX0" fmla="*/ 0 w 191656"/>
              <a:gd name="connsiteY0" fmla="*/ 52663 h 105326"/>
              <a:gd name="connsiteX1" fmla="*/ 95828 w 191656"/>
              <a:gd name="connsiteY1" fmla="*/ 0 h 105326"/>
              <a:gd name="connsiteX2" fmla="*/ 191656 w 191656"/>
              <a:gd name="connsiteY2" fmla="*/ 52663 h 105326"/>
              <a:gd name="connsiteX3" fmla="*/ 95828 w 191656"/>
              <a:gd name="connsiteY3" fmla="*/ 105326 h 105326"/>
              <a:gd name="connsiteX4" fmla="*/ 0 w 191656"/>
              <a:gd name="connsiteY4" fmla="*/ 52663 h 105326"/>
              <a:gd name="connsiteX0" fmla="*/ 0 w 458356"/>
              <a:gd name="connsiteY0" fmla="*/ 56708 h 166775"/>
              <a:gd name="connsiteX1" fmla="*/ 95828 w 458356"/>
              <a:gd name="connsiteY1" fmla="*/ 4045 h 166775"/>
              <a:gd name="connsiteX2" fmla="*/ 458356 w 458356"/>
              <a:gd name="connsiteY2" fmla="*/ 159102 h 166775"/>
              <a:gd name="connsiteX3" fmla="*/ 95828 w 458356"/>
              <a:gd name="connsiteY3" fmla="*/ 109371 h 166775"/>
              <a:gd name="connsiteX4" fmla="*/ 0 w 458356"/>
              <a:gd name="connsiteY4" fmla="*/ 56708 h 166775"/>
              <a:gd name="connsiteX0" fmla="*/ 0 w 741725"/>
              <a:gd name="connsiteY0" fmla="*/ 17212 h 190157"/>
              <a:gd name="connsiteX1" fmla="*/ 379197 w 741725"/>
              <a:gd name="connsiteY1" fmla="*/ 26461 h 190157"/>
              <a:gd name="connsiteX2" fmla="*/ 741725 w 741725"/>
              <a:gd name="connsiteY2" fmla="*/ 181518 h 190157"/>
              <a:gd name="connsiteX3" fmla="*/ 379197 w 741725"/>
              <a:gd name="connsiteY3" fmla="*/ 131787 h 190157"/>
              <a:gd name="connsiteX4" fmla="*/ 0 w 741725"/>
              <a:gd name="connsiteY4" fmla="*/ 17212 h 190157"/>
              <a:gd name="connsiteX0" fmla="*/ 17 w 741742"/>
              <a:gd name="connsiteY0" fmla="*/ 16528 h 207434"/>
              <a:gd name="connsiteX1" fmla="*/ 379214 w 741742"/>
              <a:gd name="connsiteY1" fmla="*/ 25777 h 207434"/>
              <a:gd name="connsiteX2" fmla="*/ 741742 w 741742"/>
              <a:gd name="connsiteY2" fmla="*/ 180834 h 207434"/>
              <a:gd name="connsiteX3" fmla="*/ 364926 w 741742"/>
              <a:gd name="connsiteY3" fmla="*/ 190634 h 207434"/>
              <a:gd name="connsiteX4" fmla="*/ 17 w 741742"/>
              <a:gd name="connsiteY4" fmla="*/ 16528 h 207434"/>
              <a:gd name="connsiteX0" fmla="*/ 18 w 822706"/>
              <a:gd name="connsiteY0" fmla="*/ 18825 h 238207"/>
              <a:gd name="connsiteX1" fmla="*/ 379215 w 822706"/>
              <a:gd name="connsiteY1" fmla="*/ 28074 h 238207"/>
              <a:gd name="connsiteX2" fmla="*/ 822706 w 822706"/>
              <a:gd name="connsiteY2" fmla="*/ 225993 h 238207"/>
              <a:gd name="connsiteX3" fmla="*/ 364927 w 822706"/>
              <a:gd name="connsiteY3" fmla="*/ 192931 h 238207"/>
              <a:gd name="connsiteX4" fmla="*/ 18 w 822706"/>
              <a:gd name="connsiteY4" fmla="*/ 18825 h 238207"/>
              <a:gd name="connsiteX0" fmla="*/ 126 w 822814"/>
              <a:gd name="connsiteY0" fmla="*/ 46186 h 265568"/>
              <a:gd name="connsiteX1" fmla="*/ 403136 w 822814"/>
              <a:gd name="connsiteY1" fmla="*/ 14954 h 265568"/>
              <a:gd name="connsiteX2" fmla="*/ 822814 w 822814"/>
              <a:gd name="connsiteY2" fmla="*/ 253354 h 265568"/>
              <a:gd name="connsiteX3" fmla="*/ 365035 w 822814"/>
              <a:gd name="connsiteY3" fmla="*/ 220292 h 265568"/>
              <a:gd name="connsiteX4" fmla="*/ 126 w 822814"/>
              <a:gd name="connsiteY4" fmla="*/ 46186 h 265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2814" h="265568">
                <a:moveTo>
                  <a:pt x="126" y="46186"/>
                </a:moveTo>
                <a:cubicBezTo>
                  <a:pt x="6476" y="11963"/>
                  <a:pt x="266021" y="-19574"/>
                  <a:pt x="403136" y="14954"/>
                </a:cubicBezTo>
                <a:cubicBezTo>
                  <a:pt x="540251" y="49482"/>
                  <a:pt x="822814" y="224269"/>
                  <a:pt x="822814" y="253354"/>
                </a:cubicBezTo>
                <a:cubicBezTo>
                  <a:pt x="822814" y="282439"/>
                  <a:pt x="502150" y="254820"/>
                  <a:pt x="365035" y="220292"/>
                </a:cubicBezTo>
                <a:cubicBezTo>
                  <a:pt x="227920" y="185764"/>
                  <a:pt x="-6224" y="80409"/>
                  <a:pt x="126" y="46186"/>
                </a:cubicBezTo>
                <a:close/>
              </a:path>
            </a:pathLst>
          </a:custGeom>
          <a:solidFill>
            <a:srgbClr val="18EAF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0" name="Овал 508"/>
          <p:cNvSpPr/>
          <p:nvPr/>
        </p:nvSpPr>
        <p:spPr>
          <a:xfrm>
            <a:off x="3048369" y="4093490"/>
            <a:ext cx="634923" cy="344055"/>
          </a:xfrm>
          <a:custGeom>
            <a:avLst/>
            <a:gdLst>
              <a:gd name="connsiteX0" fmla="*/ 0 w 633990"/>
              <a:gd name="connsiteY0" fmla="*/ 176771 h 353542"/>
              <a:gd name="connsiteX1" fmla="*/ 316995 w 633990"/>
              <a:gd name="connsiteY1" fmla="*/ 0 h 353542"/>
              <a:gd name="connsiteX2" fmla="*/ 633990 w 633990"/>
              <a:gd name="connsiteY2" fmla="*/ 176771 h 353542"/>
              <a:gd name="connsiteX3" fmla="*/ 316995 w 633990"/>
              <a:gd name="connsiteY3" fmla="*/ 353542 h 353542"/>
              <a:gd name="connsiteX4" fmla="*/ 0 w 633990"/>
              <a:gd name="connsiteY4" fmla="*/ 176771 h 353542"/>
              <a:gd name="connsiteX0" fmla="*/ 0 w 637534"/>
              <a:gd name="connsiteY0" fmla="*/ 178100 h 354871"/>
              <a:gd name="connsiteX1" fmla="*/ 316995 w 637534"/>
              <a:gd name="connsiteY1" fmla="*/ 1329 h 354871"/>
              <a:gd name="connsiteX2" fmla="*/ 453017 w 637534"/>
              <a:gd name="connsiteY2" fmla="*/ 101243 h 354871"/>
              <a:gd name="connsiteX3" fmla="*/ 633990 w 637534"/>
              <a:gd name="connsiteY3" fmla="*/ 178100 h 354871"/>
              <a:gd name="connsiteX4" fmla="*/ 316995 w 637534"/>
              <a:gd name="connsiteY4" fmla="*/ 354871 h 354871"/>
              <a:gd name="connsiteX5" fmla="*/ 0 w 637534"/>
              <a:gd name="connsiteY5" fmla="*/ 178100 h 354871"/>
              <a:gd name="connsiteX0" fmla="*/ 532 w 638066"/>
              <a:gd name="connsiteY0" fmla="*/ 178100 h 355113"/>
              <a:gd name="connsiteX1" fmla="*/ 317527 w 638066"/>
              <a:gd name="connsiteY1" fmla="*/ 1329 h 355113"/>
              <a:gd name="connsiteX2" fmla="*/ 453549 w 638066"/>
              <a:gd name="connsiteY2" fmla="*/ 101243 h 355113"/>
              <a:gd name="connsiteX3" fmla="*/ 634522 w 638066"/>
              <a:gd name="connsiteY3" fmla="*/ 178100 h 355113"/>
              <a:gd name="connsiteX4" fmla="*/ 317527 w 638066"/>
              <a:gd name="connsiteY4" fmla="*/ 354871 h 355113"/>
              <a:gd name="connsiteX5" fmla="*/ 243999 w 638066"/>
              <a:gd name="connsiteY5" fmla="*/ 215544 h 355113"/>
              <a:gd name="connsiteX6" fmla="*/ 532 w 638066"/>
              <a:gd name="connsiteY6" fmla="*/ 178100 h 355113"/>
              <a:gd name="connsiteX0" fmla="*/ 14489 w 652023"/>
              <a:gd name="connsiteY0" fmla="*/ 178100 h 356042"/>
              <a:gd name="connsiteX1" fmla="*/ 331484 w 652023"/>
              <a:gd name="connsiteY1" fmla="*/ 1329 h 356042"/>
              <a:gd name="connsiteX2" fmla="*/ 467506 w 652023"/>
              <a:gd name="connsiteY2" fmla="*/ 101243 h 356042"/>
              <a:gd name="connsiteX3" fmla="*/ 648479 w 652023"/>
              <a:gd name="connsiteY3" fmla="*/ 178100 h 356042"/>
              <a:gd name="connsiteX4" fmla="*/ 331484 w 652023"/>
              <a:gd name="connsiteY4" fmla="*/ 354871 h 356042"/>
              <a:gd name="connsiteX5" fmla="*/ 81744 w 652023"/>
              <a:gd name="connsiteY5" fmla="*/ 251263 h 356042"/>
              <a:gd name="connsiteX6" fmla="*/ 14489 w 652023"/>
              <a:gd name="connsiteY6" fmla="*/ 178100 h 356042"/>
              <a:gd name="connsiteX0" fmla="*/ 6561 w 756014"/>
              <a:gd name="connsiteY0" fmla="*/ 91078 h 354745"/>
              <a:gd name="connsiteX1" fmla="*/ 435475 w 756014"/>
              <a:gd name="connsiteY1" fmla="*/ 32 h 354745"/>
              <a:gd name="connsiteX2" fmla="*/ 571497 w 756014"/>
              <a:gd name="connsiteY2" fmla="*/ 99946 h 354745"/>
              <a:gd name="connsiteX3" fmla="*/ 752470 w 756014"/>
              <a:gd name="connsiteY3" fmla="*/ 176803 h 354745"/>
              <a:gd name="connsiteX4" fmla="*/ 435475 w 756014"/>
              <a:gd name="connsiteY4" fmla="*/ 353574 h 354745"/>
              <a:gd name="connsiteX5" fmla="*/ 185735 w 756014"/>
              <a:gd name="connsiteY5" fmla="*/ 249966 h 354745"/>
              <a:gd name="connsiteX6" fmla="*/ 6561 w 756014"/>
              <a:gd name="connsiteY6" fmla="*/ 91078 h 354745"/>
              <a:gd name="connsiteX0" fmla="*/ 6561 w 637408"/>
              <a:gd name="connsiteY0" fmla="*/ 91078 h 353574"/>
              <a:gd name="connsiteX1" fmla="*/ 435475 w 637408"/>
              <a:gd name="connsiteY1" fmla="*/ 32 h 353574"/>
              <a:gd name="connsiteX2" fmla="*/ 571497 w 637408"/>
              <a:gd name="connsiteY2" fmla="*/ 99946 h 353574"/>
              <a:gd name="connsiteX3" fmla="*/ 626264 w 637408"/>
              <a:gd name="connsiteY3" fmla="*/ 250622 h 353574"/>
              <a:gd name="connsiteX4" fmla="*/ 435475 w 637408"/>
              <a:gd name="connsiteY4" fmla="*/ 353574 h 353574"/>
              <a:gd name="connsiteX5" fmla="*/ 185735 w 637408"/>
              <a:gd name="connsiteY5" fmla="*/ 249966 h 353574"/>
              <a:gd name="connsiteX6" fmla="*/ 6561 w 637408"/>
              <a:gd name="connsiteY6" fmla="*/ 91078 h 353574"/>
              <a:gd name="connsiteX0" fmla="*/ 4076 w 634923"/>
              <a:gd name="connsiteY0" fmla="*/ 81559 h 344055"/>
              <a:gd name="connsiteX1" fmla="*/ 371077 w 634923"/>
              <a:gd name="connsiteY1" fmla="*/ 38 h 344055"/>
              <a:gd name="connsiteX2" fmla="*/ 569012 w 634923"/>
              <a:gd name="connsiteY2" fmla="*/ 90427 h 344055"/>
              <a:gd name="connsiteX3" fmla="*/ 623779 w 634923"/>
              <a:gd name="connsiteY3" fmla="*/ 241103 h 344055"/>
              <a:gd name="connsiteX4" fmla="*/ 432990 w 634923"/>
              <a:gd name="connsiteY4" fmla="*/ 344055 h 344055"/>
              <a:gd name="connsiteX5" fmla="*/ 183250 w 634923"/>
              <a:gd name="connsiteY5" fmla="*/ 240447 h 344055"/>
              <a:gd name="connsiteX6" fmla="*/ 4076 w 634923"/>
              <a:gd name="connsiteY6" fmla="*/ 81559 h 34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4923" h="344055">
                <a:moveTo>
                  <a:pt x="4076" y="81559"/>
                </a:moveTo>
                <a:cubicBezTo>
                  <a:pt x="35381" y="41491"/>
                  <a:pt x="276921" y="-1440"/>
                  <a:pt x="371077" y="38"/>
                </a:cubicBezTo>
                <a:cubicBezTo>
                  <a:pt x="465233" y="1516"/>
                  <a:pt x="516180" y="60965"/>
                  <a:pt x="569012" y="90427"/>
                </a:cubicBezTo>
                <a:cubicBezTo>
                  <a:pt x="621845" y="119889"/>
                  <a:pt x="652799" y="189307"/>
                  <a:pt x="623779" y="241103"/>
                </a:cubicBezTo>
                <a:cubicBezTo>
                  <a:pt x="594759" y="292899"/>
                  <a:pt x="506411" y="344164"/>
                  <a:pt x="432990" y="344055"/>
                </a:cubicBezTo>
                <a:cubicBezTo>
                  <a:pt x="359569" y="343946"/>
                  <a:pt x="236083" y="269909"/>
                  <a:pt x="183250" y="240447"/>
                </a:cubicBezTo>
                <a:cubicBezTo>
                  <a:pt x="130418" y="210985"/>
                  <a:pt x="-27229" y="121627"/>
                  <a:pt x="4076" y="81559"/>
                </a:cubicBezTo>
                <a:close/>
              </a:path>
            </a:pathLst>
          </a:custGeom>
          <a:solidFill>
            <a:srgbClr val="18EAF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9" name="Овал 508"/>
          <p:cNvSpPr/>
          <p:nvPr/>
        </p:nvSpPr>
        <p:spPr>
          <a:xfrm>
            <a:off x="2427404" y="2879404"/>
            <a:ext cx="638066" cy="355113"/>
          </a:xfrm>
          <a:custGeom>
            <a:avLst/>
            <a:gdLst>
              <a:gd name="connsiteX0" fmla="*/ 0 w 633990"/>
              <a:gd name="connsiteY0" fmla="*/ 176771 h 353542"/>
              <a:gd name="connsiteX1" fmla="*/ 316995 w 633990"/>
              <a:gd name="connsiteY1" fmla="*/ 0 h 353542"/>
              <a:gd name="connsiteX2" fmla="*/ 633990 w 633990"/>
              <a:gd name="connsiteY2" fmla="*/ 176771 h 353542"/>
              <a:gd name="connsiteX3" fmla="*/ 316995 w 633990"/>
              <a:gd name="connsiteY3" fmla="*/ 353542 h 353542"/>
              <a:gd name="connsiteX4" fmla="*/ 0 w 633990"/>
              <a:gd name="connsiteY4" fmla="*/ 176771 h 353542"/>
              <a:gd name="connsiteX0" fmla="*/ 0 w 637534"/>
              <a:gd name="connsiteY0" fmla="*/ 178100 h 354871"/>
              <a:gd name="connsiteX1" fmla="*/ 316995 w 637534"/>
              <a:gd name="connsiteY1" fmla="*/ 1329 h 354871"/>
              <a:gd name="connsiteX2" fmla="*/ 453017 w 637534"/>
              <a:gd name="connsiteY2" fmla="*/ 101243 h 354871"/>
              <a:gd name="connsiteX3" fmla="*/ 633990 w 637534"/>
              <a:gd name="connsiteY3" fmla="*/ 178100 h 354871"/>
              <a:gd name="connsiteX4" fmla="*/ 316995 w 637534"/>
              <a:gd name="connsiteY4" fmla="*/ 354871 h 354871"/>
              <a:gd name="connsiteX5" fmla="*/ 0 w 637534"/>
              <a:gd name="connsiteY5" fmla="*/ 178100 h 354871"/>
              <a:gd name="connsiteX0" fmla="*/ 532 w 638066"/>
              <a:gd name="connsiteY0" fmla="*/ 178100 h 355113"/>
              <a:gd name="connsiteX1" fmla="*/ 317527 w 638066"/>
              <a:gd name="connsiteY1" fmla="*/ 1329 h 355113"/>
              <a:gd name="connsiteX2" fmla="*/ 453549 w 638066"/>
              <a:gd name="connsiteY2" fmla="*/ 101243 h 355113"/>
              <a:gd name="connsiteX3" fmla="*/ 634522 w 638066"/>
              <a:gd name="connsiteY3" fmla="*/ 178100 h 355113"/>
              <a:gd name="connsiteX4" fmla="*/ 317527 w 638066"/>
              <a:gd name="connsiteY4" fmla="*/ 354871 h 355113"/>
              <a:gd name="connsiteX5" fmla="*/ 243999 w 638066"/>
              <a:gd name="connsiteY5" fmla="*/ 215544 h 355113"/>
              <a:gd name="connsiteX6" fmla="*/ 532 w 638066"/>
              <a:gd name="connsiteY6" fmla="*/ 178100 h 355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8066" h="355113">
                <a:moveTo>
                  <a:pt x="532" y="178100"/>
                </a:moveTo>
                <a:cubicBezTo>
                  <a:pt x="12787" y="142398"/>
                  <a:pt x="242024" y="14138"/>
                  <a:pt x="317527" y="1329"/>
                </a:cubicBezTo>
                <a:cubicBezTo>
                  <a:pt x="393030" y="-11480"/>
                  <a:pt x="400717" y="71781"/>
                  <a:pt x="453549" y="101243"/>
                </a:cubicBezTo>
                <a:cubicBezTo>
                  <a:pt x="506382" y="130705"/>
                  <a:pt x="663542" y="126304"/>
                  <a:pt x="634522" y="178100"/>
                </a:cubicBezTo>
                <a:cubicBezTo>
                  <a:pt x="605502" y="229896"/>
                  <a:pt x="382614" y="348630"/>
                  <a:pt x="317527" y="354871"/>
                </a:cubicBezTo>
                <a:cubicBezTo>
                  <a:pt x="252440" y="361112"/>
                  <a:pt x="296832" y="245006"/>
                  <a:pt x="243999" y="215544"/>
                </a:cubicBezTo>
                <a:cubicBezTo>
                  <a:pt x="191167" y="186082"/>
                  <a:pt x="-11723" y="213802"/>
                  <a:pt x="532" y="178100"/>
                </a:cubicBezTo>
                <a:close/>
              </a:path>
            </a:pathLst>
          </a:custGeom>
          <a:solidFill>
            <a:srgbClr val="18EAF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3" name="Овал 362"/>
          <p:cNvSpPr/>
          <p:nvPr/>
        </p:nvSpPr>
        <p:spPr>
          <a:xfrm>
            <a:off x="3559010" y="4679562"/>
            <a:ext cx="288063" cy="2812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0" name="Овал 359"/>
          <p:cNvSpPr/>
          <p:nvPr/>
        </p:nvSpPr>
        <p:spPr>
          <a:xfrm>
            <a:off x="2600705" y="3466102"/>
            <a:ext cx="1163221" cy="992283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1085850"/>
              <a:gd name="connsiteY0" fmla="*/ 640797 h 924576"/>
              <a:gd name="connsiteX1" fmla="*/ 628650 w 1085850"/>
              <a:gd name="connsiteY1" fmla="*/ 2622 h 924576"/>
              <a:gd name="connsiteX2" fmla="*/ 1085850 w 1085850"/>
              <a:gd name="connsiteY2" fmla="*/ 459822 h 924576"/>
              <a:gd name="connsiteX3" fmla="*/ 628650 w 1085850"/>
              <a:gd name="connsiteY3" fmla="*/ 917022 h 924576"/>
              <a:gd name="connsiteX4" fmla="*/ 0 w 1085850"/>
              <a:gd name="connsiteY4" fmla="*/ 640797 h 924576"/>
              <a:gd name="connsiteX0" fmla="*/ 0 w 790575"/>
              <a:gd name="connsiteY0" fmla="*/ 639441 h 920613"/>
              <a:gd name="connsiteX1" fmla="*/ 628650 w 790575"/>
              <a:gd name="connsiteY1" fmla="*/ 1266 h 920613"/>
              <a:gd name="connsiteX2" fmla="*/ 790575 w 790575"/>
              <a:gd name="connsiteY2" fmla="*/ 506091 h 920613"/>
              <a:gd name="connsiteX3" fmla="*/ 628650 w 790575"/>
              <a:gd name="connsiteY3" fmla="*/ 915666 h 920613"/>
              <a:gd name="connsiteX4" fmla="*/ 0 w 790575"/>
              <a:gd name="connsiteY4" fmla="*/ 639441 h 920613"/>
              <a:gd name="connsiteX0" fmla="*/ 1937 w 904356"/>
              <a:gd name="connsiteY0" fmla="*/ 639441 h 1002966"/>
              <a:gd name="connsiteX1" fmla="*/ 630587 w 904356"/>
              <a:gd name="connsiteY1" fmla="*/ 1266 h 1002966"/>
              <a:gd name="connsiteX2" fmla="*/ 792512 w 904356"/>
              <a:gd name="connsiteY2" fmla="*/ 506091 h 1002966"/>
              <a:gd name="connsiteX3" fmla="*/ 859187 w 904356"/>
              <a:gd name="connsiteY3" fmla="*/ 1001391 h 1002966"/>
              <a:gd name="connsiteX4" fmla="*/ 1937 w 904356"/>
              <a:gd name="connsiteY4" fmla="*/ 639441 h 10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4356" h="1002966">
                <a:moveTo>
                  <a:pt x="1937" y="639441"/>
                </a:moveTo>
                <a:cubicBezTo>
                  <a:pt x="-36163" y="472754"/>
                  <a:pt x="498825" y="23491"/>
                  <a:pt x="630587" y="1266"/>
                </a:cubicBezTo>
                <a:cubicBezTo>
                  <a:pt x="762350" y="-20959"/>
                  <a:pt x="792512" y="253586"/>
                  <a:pt x="792512" y="506091"/>
                </a:cubicBezTo>
                <a:cubicBezTo>
                  <a:pt x="792512" y="758596"/>
                  <a:pt x="990950" y="979166"/>
                  <a:pt x="859187" y="1001391"/>
                </a:cubicBezTo>
                <a:cubicBezTo>
                  <a:pt x="727425" y="1023616"/>
                  <a:pt x="40037" y="806128"/>
                  <a:pt x="1937" y="639441"/>
                </a:cubicBezTo>
                <a:close/>
              </a:path>
            </a:pathLst>
          </a:custGeom>
          <a:solidFill>
            <a:srgbClr val="F5B9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7" name="Овал 366"/>
          <p:cNvSpPr/>
          <p:nvPr/>
        </p:nvSpPr>
        <p:spPr>
          <a:xfrm>
            <a:off x="1507115" y="2871833"/>
            <a:ext cx="254476" cy="147130"/>
          </a:xfrm>
          <a:prstGeom prst="ellipse">
            <a:avLst/>
          </a:prstGeom>
          <a:solidFill>
            <a:srgbClr val="F5B9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2" name="Овал 359"/>
          <p:cNvSpPr/>
          <p:nvPr/>
        </p:nvSpPr>
        <p:spPr>
          <a:xfrm>
            <a:off x="4273458" y="2386648"/>
            <a:ext cx="2956280" cy="746608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1085850"/>
              <a:gd name="connsiteY0" fmla="*/ 640797 h 924576"/>
              <a:gd name="connsiteX1" fmla="*/ 628650 w 1085850"/>
              <a:gd name="connsiteY1" fmla="*/ 2622 h 924576"/>
              <a:gd name="connsiteX2" fmla="*/ 1085850 w 1085850"/>
              <a:gd name="connsiteY2" fmla="*/ 459822 h 924576"/>
              <a:gd name="connsiteX3" fmla="*/ 628650 w 1085850"/>
              <a:gd name="connsiteY3" fmla="*/ 917022 h 924576"/>
              <a:gd name="connsiteX4" fmla="*/ 0 w 1085850"/>
              <a:gd name="connsiteY4" fmla="*/ 640797 h 924576"/>
              <a:gd name="connsiteX0" fmla="*/ 0 w 790575"/>
              <a:gd name="connsiteY0" fmla="*/ 639441 h 920613"/>
              <a:gd name="connsiteX1" fmla="*/ 628650 w 790575"/>
              <a:gd name="connsiteY1" fmla="*/ 1266 h 920613"/>
              <a:gd name="connsiteX2" fmla="*/ 790575 w 790575"/>
              <a:gd name="connsiteY2" fmla="*/ 506091 h 920613"/>
              <a:gd name="connsiteX3" fmla="*/ 628650 w 790575"/>
              <a:gd name="connsiteY3" fmla="*/ 915666 h 920613"/>
              <a:gd name="connsiteX4" fmla="*/ 0 w 790575"/>
              <a:gd name="connsiteY4" fmla="*/ 639441 h 920613"/>
              <a:gd name="connsiteX0" fmla="*/ 1937 w 904356"/>
              <a:gd name="connsiteY0" fmla="*/ 639441 h 1002966"/>
              <a:gd name="connsiteX1" fmla="*/ 630587 w 904356"/>
              <a:gd name="connsiteY1" fmla="*/ 1266 h 1002966"/>
              <a:gd name="connsiteX2" fmla="*/ 792512 w 904356"/>
              <a:gd name="connsiteY2" fmla="*/ 506091 h 1002966"/>
              <a:gd name="connsiteX3" fmla="*/ 859187 w 904356"/>
              <a:gd name="connsiteY3" fmla="*/ 1001391 h 1002966"/>
              <a:gd name="connsiteX4" fmla="*/ 1937 w 904356"/>
              <a:gd name="connsiteY4" fmla="*/ 639441 h 1002966"/>
              <a:gd name="connsiteX0" fmla="*/ 2319 w 785909"/>
              <a:gd name="connsiteY0" fmla="*/ 718114 h 1008089"/>
              <a:gd name="connsiteX1" fmla="*/ 519890 w 785909"/>
              <a:gd name="connsiteY1" fmla="*/ 2919 h 1008089"/>
              <a:gd name="connsiteX2" fmla="*/ 681815 w 785909"/>
              <a:gd name="connsiteY2" fmla="*/ 507744 h 1008089"/>
              <a:gd name="connsiteX3" fmla="*/ 748490 w 785909"/>
              <a:gd name="connsiteY3" fmla="*/ 1003044 h 1008089"/>
              <a:gd name="connsiteX4" fmla="*/ 2319 w 785909"/>
              <a:gd name="connsiteY4" fmla="*/ 718114 h 1008089"/>
              <a:gd name="connsiteX0" fmla="*/ 4301 w 787891"/>
              <a:gd name="connsiteY0" fmla="*/ 484789 h 773897"/>
              <a:gd name="connsiteX1" fmla="*/ 455224 w 787891"/>
              <a:gd name="connsiteY1" fmla="*/ 10283 h 773897"/>
              <a:gd name="connsiteX2" fmla="*/ 683797 w 787891"/>
              <a:gd name="connsiteY2" fmla="*/ 274419 h 773897"/>
              <a:gd name="connsiteX3" fmla="*/ 750472 w 787891"/>
              <a:gd name="connsiteY3" fmla="*/ 769719 h 773897"/>
              <a:gd name="connsiteX4" fmla="*/ 4301 w 787891"/>
              <a:gd name="connsiteY4" fmla="*/ 484789 h 773897"/>
              <a:gd name="connsiteX0" fmla="*/ 4821 w 965718"/>
              <a:gd name="connsiteY0" fmla="*/ 484789 h 773898"/>
              <a:gd name="connsiteX1" fmla="*/ 455744 w 965718"/>
              <a:gd name="connsiteY1" fmla="*/ 10283 h 773898"/>
              <a:gd name="connsiteX2" fmla="*/ 965718 w 965718"/>
              <a:gd name="connsiteY2" fmla="*/ 274419 h 773898"/>
              <a:gd name="connsiteX3" fmla="*/ 750992 w 965718"/>
              <a:gd name="connsiteY3" fmla="*/ 769719 h 773898"/>
              <a:gd name="connsiteX4" fmla="*/ 4821 w 965718"/>
              <a:gd name="connsiteY4" fmla="*/ 484789 h 773898"/>
              <a:gd name="connsiteX0" fmla="*/ 4914 w 1010243"/>
              <a:gd name="connsiteY0" fmla="*/ 477849 h 764899"/>
              <a:gd name="connsiteX1" fmla="*/ 455837 w 1010243"/>
              <a:gd name="connsiteY1" fmla="*/ 3343 h 764899"/>
              <a:gd name="connsiteX2" fmla="*/ 1010243 w 1010243"/>
              <a:gd name="connsiteY2" fmla="*/ 334872 h 764899"/>
              <a:gd name="connsiteX3" fmla="*/ 751085 w 1010243"/>
              <a:gd name="connsiteY3" fmla="*/ 762779 h 764899"/>
              <a:gd name="connsiteX4" fmla="*/ 4914 w 1010243"/>
              <a:gd name="connsiteY4" fmla="*/ 477849 h 764899"/>
              <a:gd name="connsiteX0" fmla="*/ 18344 w 1169372"/>
              <a:gd name="connsiteY0" fmla="*/ 477849 h 822258"/>
              <a:gd name="connsiteX1" fmla="*/ 469267 w 1169372"/>
              <a:gd name="connsiteY1" fmla="*/ 3343 h 822258"/>
              <a:gd name="connsiteX2" fmla="*/ 1023673 w 1169372"/>
              <a:gd name="connsiteY2" fmla="*/ 334872 h 822258"/>
              <a:gd name="connsiteX3" fmla="*/ 1112564 w 1169372"/>
              <a:gd name="connsiteY3" fmla="*/ 820545 h 822258"/>
              <a:gd name="connsiteX4" fmla="*/ 18344 w 1169372"/>
              <a:gd name="connsiteY4" fmla="*/ 477849 h 822258"/>
              <a:gd name="connsiteX0" fmla="*/ 18760 w 1187002"/>
              <a:gd name="connsiteY0" fmla="*/ 477285 h 821488"/>
              <a:gd name="connsiteX1" fmla="*/ 469683 w 1187002"/>
              <a:gd name="connsiteY1" fmla="*/ 2779 h 821488"/>
              <a:gd name="connsiteX2" fmla="*/ 1090737 w 1187002"/>
              <a:gd name="connsiteY2" fmla="*/ 343935 h 821488"/>
              <a:gd name="connsiteX3" fmla="*/ 1112980 w 1187002"/>
              <a:gd name="connsiteY3" fmla="*/ 819981 h 821488"/>
              <a:gd name="connsiteX4" fmla="*/ 18760 w 1187002"/>
              <a:gd name="connsiteY4" fmla="*/ 477285 h 821488"/>
              <a:gd name="connsiteX0" fmla="*/ 19443 w 1228353"/>
              <a:gd name="connsiteY0" fmla="*/ 490102 h 837107"/>
              <a:gd name="connsiteX1" fmla="*/ 470366 w 1228353"/>
              <a:gd name="connsiteY1" fmla="*/ 15596 h 837107"/>
              <a:gd name="connsiteX2" fmla="*/ 1195094 w 1228353"/>
              <a:gd name="connsiteY2" fmla="*/ 250849 h 837107"/>
              <a:gd name="connsiteX3" fmla="*/ 1113663 w 1228353"/>
              <a:gd name="connsiteY3" fmla="*/ 832798 h 837107"/>
              <a:gd name="connsiteX4" fmla="*/ 19443 w 1228353"/>
              <a:gd name="connsiteY4" fmla="*/ 490102 h 837107"/>
              <a:gd name="connsiteX0" fmla="*/ 50967 w 1757738"/>
              <a:gd name="connsiteY0" fmla="*/ 490102 h 856129"/>
              <a:gd name="connsiteX1" fmla="*/ 501890 w 1757738"/>
              <a:gd name="connsiteY1" fmla="*/ 15596 h 856129"/>
              <a:gd name="connsiteX2" fmla="*/ 1226618 w 1757738"/>
              <a:gd name="connsiteY2" fmla="*/ 250849 h 856129"/>
              <a:gd name="connsiteX3" fmla="*/ 1722800 w 1757738"/>
              <a:gd name="connsiteY3" fmla="*/ 852053 h 856129"/>
              <a:gd name="connsiteX4" fmla="*/ 50967 w 1757738"/>
              <a:gd name="connsiteY4" fmla="*/ 490102 h 856129"/>
              <a:gd name="connsiteX0" fmla="*/ 51822 w 1765073"/>
              <a:gd name="connsiteY0" fmla="*/ 483387 h 848322"/>
              <a:gd name="connsiteX1" fmla="*/ 502745 w 1765073"/>
              <a:gd name="connsiteY1" fmla="*/ 8881 h 848322"/>
              <a:gd name="connsiteX2" fmla="*/ 1294120 w 1765073"/>
              <a:gd name="connsiteY2" fmla="*/ 282644 h 848322"/>
              <a:gd name="connsiteX3" fmla="*/ 1723655 w 1765073"/>
              <a:gd name="connsiteY3" fmla="*/ 845338 h 848322"/>
              <a:gd name="connsiteX4" fmla="*/ 51822 w 1765073"/>
              <a:gd name="connsiteY4" fmla="*/ 483387 h 848322"/>
              <a:gd name="connsiteX0" fmla="*/ 68170 w 2302778"/>
              <a:gd name="connsiteY0" fmla="*/ 477285 h 840651"/>
              <a:gd name="connsiteX1" fmla="*/ 519093 w 2302778"/>
              <a:gd name="connsiteY1" fmla="*/ 2779 h 840651"/>
              <a:gd name="connsiteX2" fmla="*/ 2302778 w 2302778"/>
              <a:gd name="connsiteY2" fmla="*/ 343934 h 840651"/>
              <a:gd name="connsiteX3" fmla="*/ 1740003 w 2302778"/>
              <a:gd name="connsiteY3" fmla="*/ 839236 h 840651"/>
              <a:gd name="connsiteX4" fmla="*/ 68170 w 2302778"/>
              <a:gd name="connsiteY4" fmla="*/ 477285 h 840651"/>
              <a:gd name="connsiteX0" fmla="*/ 63779 w 2298387"/>
              <a:gd name="connsiteY0" fmla="*/ 286894 h 650075"/>
              <a:gd name="connsiteX1" fmla="*/ 536918 w 2298387"/>
              <a:gd name="connsiteY1" fmla="*/ 53076 h 650075"/>
              <a:gd name="connsiteX2" fmla="*/ 2298387 w 2298387"/>
              <a:gd name="connsiteY2" fmla="*/ 153543 h 650075"/>
              <a:gd name="connsiteX3" fmla="*/ 1735612 w 2298387"/>
              <a:gd name="connsiteY3" fmla="*/ 648845 h 650075"/>
              <a:gd name="connsiteX4" fmla="*/ 63779 w 2298387"/>
              <a:gd name="connsiteY4" fmla="*/ 286894 h 650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8387" h="650075">
                <a:moveTo>
                  <a:pt x="63779" y="286894"/>
                </a:moveTo>
                <a:cubicBezTo>
                  <a:pt x="-136003" y="187599"/>
                  <a:pt x="164483" y="75301"/>
                  <a:pt x="536918" y="53076"/>
                </a:cubicBezTo>
                <a:cubicBezTo>
                  <a:pt x="909353" y="30851"/>
                  <a:pt x="2298387" y="-98962"/>
                  <a:pt x="2298387" y="153543"/>
                </a:cubicBezTo>
                <a:cubicBezTo>
                  <a:pt x="2298387" y="406048"/>
                  <a:pt x="2108047" y="626620"/>
                  <a:pt x="1735612" y="648845"/>
                </a:cubicBezTo>
                <a:cubicBezTo>
                  <a:pt x="1363177" y="671070"/>
                  <a:pt x="263561" y="386189"/>
                  <a:pt x="63779" y="286894"/>
                </a:cubicBezTo>
                <a:close/>
              </a:path>
            </a:pathLst>
          </a:custGeom>
          <a:solidFill>
            <a:srgbClr val="F5B9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1" name="Овал 359"/>
          <p:cNvSpPr/>
          <p:nvPr/>
        </p:nvSpPr>
        <p:spPr>
          <a:xfrm>
            <a:off x="2358890" y="2622966"/>
            <a:ext cx="1579959" cy="828191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1085850"/>
              <a:gd name="connsiteY0" fmla="*/ 640797 h 924576"/>
              <a:gd name="connsiteX1" fmla="*/ 628650 w 1085850"/>
              <a:gd name="connsiteY1" fmla="*/ 2622 h 924576"/>
              <a:gd name="connsiteX2" fmla="*/ 1085850 w 1085850"/>
              <a:gd name="connsiteY2" fmla="*/ 459822 h 924576"/>
              <a:gd name="connsiteX3" fmla="*/ 628650 w 1085850"/>
              <a:gd name="connsiteY3" fmla="*/ 917022 h 924576"/>
              <a:gd name="connsiteX4" fmla="*/ 0 w 1085850"/>
              <a:gd name="connsiteY4" fmla="*/ 640797 h 924576"/>
              <a:gd name="connsiteX0" fmla="*/ 0 w 790575"/>
              <a:gd name="connsiteY0" fmla="*/ 639441 h 920613"/>
              <a:gd name="connsiteX1" fmla="*/ 628650 w 790575"/>
              <a:gd name="connsiteY1" fmla="*/ 1266 h 920613"/>
              <a:gd name="connsiteX2" fmla="*/ 790575 w 790575"/>
              <a:gd name="connsiteY2" fmla="*/ 506091 h 920613"/>
              <a:gd name="connsiteX3" fmla="*/ 628650 w 790575"/>
              <a:gd name="connsiteY3" fmla="*/ 915666 h 920613"/>
              <a:gd name="connsiteX4" fmla="*/ 0 w 790575"/>
              <a:gd name="connsiteY4" fmla="*/ 639441 h 920613"/>
              <a:gd name="connsiteX0" fmla="*/ 1937 w 904356"/>
              <a:gd name="connsiteY0" fmla="*/ 639441 h 1002966"/>
              <a:gd name="connsiteX1" fmla="*/ 630587 w 904356"/>
              <a:gd name="connsiteY1" fmla="*/ 1266 h 1002966"/>
              <a:gd name="connsiteX2" fmla="*/ 792512 w 904356"/>
              <a:gd name="connsiteY2" fmla="*/ 506091 h 1002966"/>
              <a:gd name="connsiteX3" fmla="*/ 859187 w 904356"/>
              <a:gd name="connsiteY3" fmla="*/ 1001391 h 1002966"/>
              <a:gd name="connsiteX4" fmla="*/ 1937 w 904356"/>
              <a:gd name="connsiteY4" fmla="*/ 639441 h 1002966"/>
              <a:gd name="connsiteX0" fmla="*/ 2319 w 785909"/>
              <a:gd name="connsiteY0" fmla="*/ 718114 h 1008089"/>
              <a:gd name="connsiteX1" fmla="*/ 519890 w 785909"/>
              <a:gd name="connsiteY1" fmla="*/ 2919 h 1008089"/>
              <a:gd name="connsiteX2" fmla="*/ 681815 w 785909"/>
              <a:gd name="connsiteY2" fmla="*/ 507744 h 1008089"/>
              <a:gd name="connsiteX3" fmla="*/ 748490 w 785909"/>
              <a:gd name="connsiteY3" fmla="*/ 1003044 h 1008089"/>
              <a:gd name="connsiteX4" fmla="*/ 2319 w 785909"/>
              <a:gd name="connsiteY4" fmla="*/ 718114 h 1008089"/>
              <a:gd name="connsiteX0" fmla="*/ 4301 w 787891"/>
              <a:gd name="connsiteY0" fmla="*/ 484789 h 773897"/>
              <a:gd name="connsiteX1" fmla="*/ 455224 w 787891"/>
              <a:gd name="connsiteY1" fmla="*/ 10283 h 773897"/>
              <a:gd name="connsiteX2" fmla="*/ 683797 w 787891"/>
              <a:gd name="connsiteY2" fmla="*/ 274419 h 773897"/>
              <a:gd name="connsiteX3" fmla="*/ 750472 w 787891"/>
              <a:gd name="connsiteY3" fmla="*/ 769719 h 773897"/>
              <a:gd name="connsiteX4" fmla="*/ 4301 w 787891"/>
              <a:gd name="connsiteY4" fmla="*/ 484789 h 773897"/>
              <a:gd name="connsiteX0" fmla="*/ 4821 w 965718"/>
              <a:gd name="connsiteY0" fmla="*/ 484789 h 773898"/>
              <a:gd name="connsiteX1" fmla="*/ 455744 w 965718"/>
              <a:gd name="connsiteY1" fmla="*/ 10283 h 773898"/>
              <a:gd name="connsiteX2" fmla="*/ 965718 w 965718"/>
              <a:gd name="connsiteY2" fmla="*/ 274419 h 773898"/>
              <a:gd name="connsiteX3" fmla="*/ 750992 w 965718"/>
              <a:gd name="connsiteY3" fmla="*/ 769719 h 773898"/>
              <a:gd name="connsiteX4" fmla="*/ 4821 w 965718"/>
              <a:gd name="connsiteY4" fmla="*/ 484789 h 773898"/>
              <a:gd name="connsiteX0" fmla="*/ 4914 w 1010243"/>
              <a:gd name="connsiteY0" fmla="*/ 477849 h 764899"/>
              <a:gd name="connsiteX1" fmla="*/ 455837 w 1010243"/>
              <a:gd name="connsiteY1" fmla="*/ 3343 h 764899"/>
              <a:gd name="connsiteX2" fmla="*/ 1010243 w 1010243"/>
              <a:gd name="connsiteY2" fmla="*/ 334872 h 764899"/>
              <a:gd name="connsiteX3" fmla="*/ 751085 w 1010243"/>
              <a:gd name="connsiteY3" fmla="*/ 762779 h 764899"/>
              <a:gd name="connsiteX4" fmla="*/ 4914 w 1010243"/>
              <a:gd name="connsiteY4" fmla="*/ 477849 h 764899"/>
              <a:gd name="connsiteX0" fmla="*/ 18344 w 1169372"/>
              <a:gd name="connsiteY0" fmla="*/ 477849 h 822258"/>
              <a:gd name="connsiteX1" fmla="*/ 469267 w 1169372"/>
              <a:gd name="connsiteY1" fmla="*/ 3343 h 822258"/>
              <a:gd name="connsiteX2" fmla="*/ 1023673 w 1169372"/>
              <a:gd name="connsiteY2" fmla="*/ 334872 h 822258"/>
              <a:gd name="connsiteX3" fmla="*/ 1112564 w 1169372"/>
              <a:gd name="connsiteY3" fmla="*/ 820545 h 822258"/>
              <a:gd name="connsiteX4" fmla="*/ 18344 w 1169372"/>
              <a:gd name="connsiteY4" fmla="*/ 477849 h 822258"/>
              <a:gd name="connsiteX0" fmla="*/ 18760 w 1187002"/>
              <a:gd name="connsiteY0" fmla="*/ 477285 h 821488"/>
              <a:gd name="connsiteX1" fmla="*/ 469683 w 1187002"/>
              <a:gd name="connsiteY1" fmla="*/ 2779 h 821488"/>
              <a:gd name="connsiteX2" fmla="*/ 1090737 w 1187002"/>
              <a:gd name="connsiteY2" fmla="*/ 343935 h 821488"/>
              <a:gd name="connsiteX3" fmla="*/ 1112980 w 1187002"/>
              <a:gd name="connsiteY3" fmla="*/ 819981 h 821488"/>
              <a:gd name="connsiteX4" fmla="*/ 18760 w 1187002"/>
              <a:gd name="connsiteY4" fmla="*/ 477285 h 821488"/>
              <a:gd name="connsiteX0" fmla="*/ 19443 w 1228353"/>
              <a:gd name="connsiteY0" fmla="*/ 490102 h 837107"/>
              <a:gd name="connsiteX1" fmla="*/ 470366 w 1228353"/>
              <a:gd name="connsiteY1" fmla="*/ 15596 h 837107"/>
              <a:gd name="connsiteX2" fmla="*/ 1195094 w 1228353"/>
              <a:gd name="connsiteY2" fmla="*/ 250849 h 837107"/>
              <a:gd name="connsiteX3" fmla="*/ 1113663 w 1228353"/>
              <a:gd name="connsiteY3" fmla="*/ 832798 h 837107"/>
              <a:gd name="connsiteX4" fmla="*/ 19443 w 1228353"/>
              <a:gd name="connsiteY4" fmla="*/ 490102 h 83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8353" h="837107">
                <a:moveTo>
                  <a:pt x="19443" y="490102"/>
                </a:moveTo>
                <a:cubicBezTo>
                  <a:pt x="-87773" y="353902"/>
                  <a:pt x="274424" y="55471"/>
                  <a:pt x="470366" y="15596"/>
                </a:cubicBezTo>
                <a:cubicBezTo>
                  <a:pt x="666308" y="-24279"/>
                  <a:pt x="1195094" y="-1656"/>
                  <a:pt x="1195094" y="250849"/>
                </a:cubicBezTo>
                <a:cubicBezTo>
                  <a:pt x="1195094" y="503354"/>
                  <a:pt x="1309605" y="792923"/>
                  <a:pt x="1113663" y="832798"/>
                </a:cubicBezTo>
                <a:cubicBezTo>
                  <a:pt x="917721" y="872673"/>
                  <a:pt x="126659" y="626302"/>
                  <a:pt x="19443" y="490102"/>
                </a:cubicBezTo>
                <a:close/>
              </a:path>
            </a:pathLst>
          </a:custGeom>
          <a:solidFill>
            <a:srgbClr val="F5B9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Номер слайда 1"/>
          <p:cNvSpPr txBox="1">
            <a:spLocks/>
          </p:cNvSpPr>
          <p:nvPr/>
        </p:nvSpPr>
        <p:spPr>
          <a:xfrm>
            <a:off x="11935225" y="6475909"/>
            <a:ext cx="158054" cy="246221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  <a:sym typeface="Calibri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948364" y="4019550"/>
            <a:ext cx="114300" cy="119063"/>
          </a:xfrm>
          <a:prstGeom prst="ellipse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119561" y="5867399"/>
            <a:ext cx="114300" cy="119063"/>
          </a:xfrm>
          <a:prstGeom prst="ellipse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328863" y="5360193"/>
            <a:ext cx="114300" cy="119063"/>
          </a:xfrm>
          <a:prstGeom prst="ellipse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176463" y="4419600"/>
            <a:ext cx="114300" cy="119063"/>
          </a:xfrm>
          <a:prstGeom prst="ellipse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0396537" y="4881563"/>
            <a:ext cx="114300" cy="119063"/>
          </a:xfrm>
          <a:prstGeom prst="ellipse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9558337" y="4762500"/>
            <a:ext cx="114300" cy="119063"/>
          </a:xfrm>
          <a:prstGeom prst="ellipse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9065418" y="4453412"/>
            <a:ext cx="114300" cy="119063"/>
          </a:xfrm>
          <a:prstGeom prst="ellipse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9115425" y="4581525"/>
            <a:ext cx="114300" cy="119063"/>
          </a:xfrm>
          <a:prstGeom prst="ellipse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9277349" y="4057649"/>
            <a:ext cx="114300" cy="119063"/>
          </a:xfrm>
          <a:prstGeom prst="ellipse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9396412" y="3900487"/>
            <a:ext cx="114300" cy="119063"/>
          </a:xfrm>
          <a:prstGeom prst="ellipse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6238873" y="2972036"/>
            <a:ext cx="157163" cy="152400"/>
          </a:xfrm>
          <a:prstGeom prst="ellipse">
            <a:avLst/>
          </a:prstGeom>
          <a:solidFill>
            <a:srgbClr val="BC14B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4452936" y="2621756"/>
            <a:ext cx="157163" cy="152400"/>
          </a:xfrm>
          <a:prstGeom prst="ellipse">
            <a:avLst/>
          </a:prstGeom>
          <a:solidFill>
            <a:srgbClr val="BC14B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2752725" y="2727004"/>
            <a:ext cx="157163" cy="152400"/>
          </a:xfrm>
          <a:prstGeom prst="ellipse">
            <a:avLst/>
          </a:prstGeom>
          <a:solidFill>
            <a:srgbClr val="BC14B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3567113" y="3883818"/>
            <a:ext cx="157163" cy="152400"/>
          </a:xfrm>
          <a:prstGeom prst="ellipse">
            <a:avLst/>
          </a:prstGeom>
          <a:solidFill>
            <a:srgbClr val="BC14B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8698705" y="3400424"/>
            <a:ext cx="157163" cy="152400"/>
          </a:xfrm>
          <a:prstGeom prst="ellipse">
            <a:avLst/>
          </a:prstGeom>
          <a:solidFill>
            <a:srgbClr val="BC14B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7974806" y="3402806"/>
            <a:ext cx="157163" cy="152400"/>
          </a:xfrm>
          <a:prstGeom prst="ellipse">
            <a:avLst/>
          </a:prstGeom>
          <a:solidFill>
            <a:srgbClr val="BC14B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9579767" y="3436143"/>
            <a:ext cx="157163" cy="152400"/>
          </a:xfrm>
          <a:prstGeom prst="ellipse">
            <a:avLst/>
          </a:prstGeom>
          <a:solidFill>
            <a:srgbClr val="BC14B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10001249" y="3962871"/>
            <a:ext cx="90488" cy="85253"/>
          </a:xfrm>
          <a:prstGeom prst="ellipse">
            <a:avLst/>
          </a:prstGeom>
          <a:solidFill>
            <a:srgbClr val="BC14B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9872660" y="4150046"/>
            <a:ext cx="157163" cy="152400"/>
          </a:xfrm>
          <a:prstGeom prst="ellipse">
            <a:avLst/>
          </a:prstGeom>
          <a:solidFill>
            <a:srgbClr val="BC14B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2493168" y="563881"/>
            <a:ext cx="45719" cy="45719"/>
          </a:xfrm>
          <a:prstGeom prst="ellipse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2211706" y="2032993"/>
            <a:ext cx="45719" cy="45719"/>
          </a:xfrm>
          <a:prstGeom prst="ellipse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2558888" y="3261595"/>
            <a:ext cx="45719" cy="45719"/>
          </a:xfrm>
          <a:prstGeom prst="ellipse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5462586" y="6416377"/>
            <a:ext cx="114300" cy="119063"/>
          </a:xfrm>
          <a:prstGeom prst="ellipse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5738814" y="4176712"/>
            <a:ext cx="114300" cy="119063"/>
          </a:xfrm>
          <a:prstGeom prst="ellipse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5576886" y="4295775"/>
            <a:ext cx="114300" cy="119063"/>
          </a:xfrm>
          <a:prstGeom prst="ellipse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Овал 56"/>
          <p:cNvSpPr/>
          <p:nvPr/>
        </p:nvSpPr>
        <p:spPr>
          <a:xfrm>
            <a:off x="5089790" y="4414671"/>
            <a:ext cx="114300" cy="119063"/>
          </a:xfrm>
          <a:prstGeom prst="ellipse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Овал 57"/>
          <p:cNvSpPr/>
          <p:nvPr/>
        </p:nvSpPr>
        <p:spPr>
          <a:xfrm>
            <a:off x="7787878" y="6134101"/>
            <a:ext cx="114300" cy="119063"/>
          </a:xfrm>
          <a:prstGeom prst="ellipse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Овал 58"/>
          <p:cNvSpPr/>
          <p:nvPr/>
        </p:nvSpPr>
        <p:spPr>
          <a:xfrm>
            <a:off x="7730728" y="5474966"/>
            <a:ext cx="114300" cy="119063"/>
          </a:xfrm>
          <a:prstGeom prst="ellipse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Овал 60"/>
          <p:cNvSpPr/>
          <p:nvPr/>
        </p:nvSpPr>
        <p:spPr>
          <a:xfrm>
            <a:off x="9008268" y="5370192"/>
            <a:ext cx="114300" cy="119063"/>
          </a:xfrm>
          <a:prstGeom prst="ellipse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7939088" y="5415434"/>
            <a:ext cx="114300" cy="119063"/>
          </a:xfrm>
          <a:prstGeom prst="ellipse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8817767" y="5258272"/>
            <a:ext cx="114300" cy="119063"/>
          </a:xfrm>
          <a:prstGeom prst="ellipse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8470105" y="6007894"/>
            <a:ext cx="114300" cy="119063"/>
          </a:xfrm>
          <a:prstGeom prst="ellipse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Овал 64"/>
          <p:cNvSpPr/>
          <p:nvPr/>
        </p:nvSpPr>
        <p:spPr>
          <a:xfrm>
            <a:off x="8641555" y="5847257"/>
            <a:ext cx="114300" cy="119063"/>
          </a:xfrm>
          <a:prstGeom prst="ellipse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3505204" y="4295775"/>
            <a:ext cx="157163" cy="152400"/>
          </a:xfrm>
          <a:prstGeom prst="ellipse">
            <a:avLst/>
          </a:prstGeom>
          <a:solidFill>
            <a:srgbClr val="BC14B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Овал 69"/>
          <p:cNvSpPr/>
          <p:nvPr/>
        </p:nvSpPr>
        <p:spPr>
          <a:xfrm>
            <a:off x="2633660" y="2934408"/>
            <a:ext cx="119065" cy="113828"/>
          </a:xfrm>
          <a:prstGeom prst="ellipse">
            <a:avLst/>
          </a:prstGeom>
          <a:solidFill>
            <a:srgbClr val="BC14B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Овал 70"/>
          <p:cNvSpPr/>
          <p:nvPr/>
        </p:nvSpPr>
        <p:spPr>
          <a:xfrm>
            <a:off x="3267075" y="2650804"/>
            <a:ext cx="157163" cy="152400"/>
          </a:xfrm>
          <a:prstGeom prst="ellipse">
            <a:avLst/>
          </a:prstGeom>
          <a:solidFill>
            <a:srgbClr val="BC14B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Овал 71"/>
          <p:cNvSpPr/>
          <p:nvPr/>
        </p:nvSpPr>
        <p:spPr>
          <a:xfrm>
            <a:off x="2890838" y="3822377"/>
            <a:ext cx="119065" cy="113828"/>
          </a:xfrm>
          <a:prstGeom prst="ellipse">
            <a:avLst/>
          </a:prstGeom>
          <a:solidFill>
            <a:srgbClr val="BC14B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Овал 72"/>
          <p:cNvSpPr/>
          <p:nvPr/>
        </p:nvSpPr>
        <p:spPr>
          <a:xfrm>
            <a:off x="2771773" y="4003352"/>
            <a:ext cx="119065" cy="113828"/>
          </a:xfrm>
          <a:prstGeom prst="ellipse">
            <a:avLst/>
          </a:prstGeom>
          <a:solidFill>
            <a:srgbClr val="BC14B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Овал 73"/>
          <p:cNvSpPr/>
          <p:nvPr/>
        </p:nvSpPr>
        <p:spPr>
          <a:xfrm>
            <a:off x="2893220" y="3981684"/>
            <a:ext cx="119065" cy="113828"/>
          </a:xfrm>
          <a:prstGeom prst="ellipse">
            <a:avLst/>
          </a:prstGeom>
          <a:solidFill>
            <a:srgbClr val="BC14B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Овал 74"/>
          <p:cNvSpPr/>
          <p:nvPr/>
        </p:nvSpPr>
        <p:spPr>
          <a:xfrm>
            <a:off x="2850355" y="4093132"/>
            <a:ext cx="119065" cy="113828"/>
          </a:xfrm>
          <a:prstGeom prst="ellipse">
            <a:avLst/>
          </a:prstGeom>
          <a:solidFill>
            <a:srgbClr val="BC14B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Овал 75"/>
          <p:cNvSpPr/>
          <p:nvPr/>
        </p:nvSpPr>
        <p:spPr>
          <a:xfrm>
            <a:off x="6934198" y="2492215"/>
            <a:ext cx="157163" cy="152400"/>
          </a:xfrm>
          <a:prstGeom prst="ellipse">
            <a:avLst/>
          </a:prstGeom>
          <a:solidFill>
            <a:srgbClr val="BC14B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Овал 77"/>
          <p:cNvSpPr/>
          <p:nvPr/>
        </p:nvSpPr>
        <p:spPr>
          <a:xfrm>
            <a:off x="9956005" y="4048124"/>
            <a:ext cx="90488" cy="85253"/>
          </a:xfrm>
          <a:prstGeom prst="ellipse">
            <a:avLst/>
          </a:prstGeom>
          <a:solidFill>
            <a:srgbClr val="BC14B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Овал 78"/>
          <p:cNvSpPr/>
          <p:nvPr/>
        </p:nvSpPr>
        <p:spPr>
          <a:xfrm>
            <a:off x="2108833" y="2714802"/>
            <a:ext cx="45719" cy="45719"/>
          </a:xfrm>
          <a:prstGeom prst="ellipse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Овал 80"/>
          <p:cNvSpPr/>
          <p:nvPr/>
        </p:nvSpPr>
        <p:spPr>
          <a:xfrm>
            <a:off x="2114550" y="2232659"/>
            <a:ext cx="116682" cy="130016"/>
          </a:xfrm>
          <a:prstGeom prst="ellipse">
            <a:avLst/>
          </a:prstGeom>
          <a:solidFill>
            <a:srgbClr val="BC14B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Овал 81"/>
          <p:cNvSpPr/>
          <p:nvPr/>
        </p:nvSpPr>
        <p:spPr>
          <a:xfrm>
            <a:off x="2211706" y="2145267"/>
            <a:ext cx="116682" cy="130016"/>
          </a:xfrm>
          <a:prstGeom prst="ellipse">
            <a:avLst/>
          </a:prstGeom>
          <a:solidFill>
            <a:srgbClr val="BC14B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Овал 82"/>
          <p:cNvSpPr/>
          <p:nvPr/>
        </p:nvSpPr>
        <p:spPr>
          <a:xfrm>
            <a:off x="2082166" y="2646042"/>
            <a:ext cx="45719" cy="45719"/>
          </a:xfrm>
          <a:prstGeom prst="ellipse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Овал 84"/>
          <p:cNvSpPr/>
          <p:nvPr/>
        </p:nvSpPr>
        <p:spPr>
          <a:xfrm>
            <a:off x="2135269" y="2118837"/>
            <a:ext cx="45719" cy="45719"/>
          </a:xfrm>
          <a:prstGeom prst="ellipse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Овал 85"/>
          <p:cNvSpPr/>
          <p:nvPr/>
        </p:nvSpPr>
        <p:spPr>
          <a:xfrm>
            <a:off x="2231232" y="2176522"/>
            <a:ext cx="45719" cy="45719"/>
          </a:xfrm>
          <a:prstGeom prst="ellipse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Овал 86"/>
          <p:cNvSpPr/>
          <p:nvPr/>
        </p:nvSpPr>
        <p:spPr>
          <a:xfrm>
            <a:off x="2127172" y="2263141"/>
            <a:ext cx="45719" cy="45719"/>
          </a:xfrm>
          <a:prstGeom prst="ellipse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Овал 87"/>
          <p:cNvSpPr/>
          <p:nvPr/>
        </p:nvSpPr>
        <p:spPr>
          <a:xfrm>
            <a:off x="2068831" y="2373093"/>
            <a:ext cx="45719" cy="45719"/>
          </a:xfrm>
          <a:prstGeom prst="ellipse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Овал 88"/>
          <p:cNvSpPr/>
          <p:nvPr/>
        </p:nvSpPr>
        <p:spPr>
          <a:xfrm>
            <a:off x="2070259" y="2566807"/>
            <a:ext cx="45719" cy="45719"/>
          </a:xfrm>
          <a:prstGeom prst="ellipse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Овал 89"/>
          <p:cNvSpPr/>
          <p:nvPr/>
        </p:nvSpPr>
        <p:spPr>
          <a:xfrm>
            <a:off x="2443163" y="3238736"/>
            <a:ext cx="45719" cy="45719"/>
          </a:xfrm>
          <a:prstGeom prst="ellipse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Овал 90"/>
          <p:cNvSpPr/>
          <p:nvPr/>
        </p:nvSpPr>
        <p:spPr>
          <a:xfrm>
            <a:off x="2652948" y="3400424"/>
            <a:ext cx="45719" cy="45719"/>
          </a:xfrm>
          <a:prstGeom prst="ellipse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Овал 91"/>
          <p:cNvSpPr/>
          <p:nvPr/>
        </p:nvSpPr>
        <p:spPr>
          <a:xfrm>
            <a:off x="2748438" y="3468641"/>
            <a:ext cx="45719" cy="45719"/>
          </a:xfrm>
          <a:prstGeom prst="ellipse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Овал 94"/>
          <p:cNvSpPr/>
          <p:nvPr/>
        </p:nvSpPr>
        <p:spPr>
          <a:xfrm>
            <a:off x="2845119" y="3822377"/>
            <a:ext cx="45719" cy="45719"/>
          </a:xfrm>
          <a:prstGeom prst="ellipse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Овал 95"/>
          <p:cNvSpPr/>
          <p:nvPr/>
        </p:nvSpPr>
        <p:spPr>
          <a:xfrm>
            <a:off x="2904651" y="3856431"/>
            <a:ext cx="45719" cy="45719"/>
          </a:xfrm>
          <a:prstGeom prst="ellipse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Овал 96"/>
          <p:cNvSpPr/>
          <p:nvPr/>
        </p:nvSpPr>
        <p:spPr>
          <a:xfrm>
            <a:off x="2890838" y="4153852"/>
            <a:ext cx="45719" cy="45719"/>
          </a:xfrm>
          <a:prstGeom prst="ellipse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Овал 97"/>
          <p:cNvSpPr/>
          <p:nvPr/>
        </p:nvSpPr>
        <p:spPr>
          <a:xfrm>
            <a:off x="2823687" y="4090750"/>
            <a:ext cx="45719" cy="45719"/>
          </a:xfrm>
          <a:prstGeom prst="ellipse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Овал 99"/>
          <p:cNvSpPr/>
          <p:nvPr/>
        </p:nvSpPr>
        <p:spPr>
          <a:xfrm>
            <a:off x="2555789" y="4104327"/>
            <a:ext cx="45719" cy="45719"/>
          </a:xfrm>
          <a:prstGeom prst="ellipse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Овал 100"/>
          <p:cNvSpPr/>
          <p:nvPr/>
        </p:nvSpPr>
        <p:spPr>
          <a:xfrm>
            <a:off x="2867978" y="3922990"/>
            <a:ext cx="45719" cy="45719"/>
          </a:xfrm>
          <a:prstGeom prst="ellipse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Овал 101"/>
          <p:cNvSpPr/>
          <p:nvPr/>
        </p:nvSpPr>
        <p:spPr>
          <a:xfrm>
            <a:off x="2845118" y="3975972"/>
            <a:ext cx="45719" cy="45719"/>
          </a:xfrm>
          <a:prstGeom prst="ellipse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Овал 102"/>
          <p:cNvSpPr/>
          <p:nvPr/>
        </p:nvSpPr>
        <p:spPr>
          <a:xfrm>
            <a:off x="3296603" y="4295775"/>
            <a:ext cx="45719" cy="45719"/>
          </a:xfrm>
          <a:prstGeom prst="ellipse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Овал 103"/>
          <p:cNvSpPr/>
          <p:nvPr/>
        </p:nvSpPr>
        <p:spPr>
          <a:xfrm>
            <a:off x="3602358" y="4272915"/>
            <a:ext cx="45719" cy="45719"/>
          </a:xfrm>
          <a:prstGeom prst="ellipse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Овал 104"/>
          <p:cNvSpPr/>
          <p:nvPr/>
        </p:nvSpPr>
        <p:spPr>
          <a:xfrm>
            <a:off x="3662367" y="3953112"/>
            <a:ext cx="45719" cy="45719"/>
          </a:xfrm>
          <a:prstGeom prst="ellipse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2454231" y="481989"/>
            <a:ext cx="65032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МПП Мурманск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026081" y="1900900"/>
            <a:ext cx="77140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ЖДПП Бусловская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1817598" y="2009268"/>
            <a:ext cx="65032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МПП Высоцк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1436848" y="2100693"/>
            <a:ext cx="888682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МПП БП Санкт-Петербург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619005" y="2180308"/>
            <a:ext cx="65032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МПП Усть-Луга 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1554352" y="2247649"/>
            <a:ext cx="74914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АПП Ивангород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1571049" y="2487106"/>
            <a:ext cx="65032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ЖДПП Печоры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2051219" y="2566639"/>
            <a:ext cx="65032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ЖДПП Скангали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1624344" y="2677017"/>
            <a:ext cx="65032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ЖДПП Посинь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1928927" y="3170948"/>
            <a:ext cx="65032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ЖДПП Суземка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007448" y="3246493"/>
            <a:ext cx="76379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АПП Троебортное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2140858" y="3351489"/>
            <a:ext cx="65032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ЖДПП Валуйки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2222648" y="3435682"/>
            <a:ext cx="65032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АПП Нехотеевка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9" name="Овал 118"/>
          <p:cNvSpPr/>
          <p:nvPr/>
        </p:nvSpPr>
        <p:spPr>
          <a:xfrm>
            <a:off x="3599975" y="4409121"/>
            <a:ext cx="45719" cy="45719"/>
          </a:xfrm>
          <a:prstGeom prst="ellipse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1" name="Прямая со стрелкой 120"/>
          <p:cNvCxnSpPr>
            <a:stCxn id="32" idx="1"/>
            <a:endCxn id="111" idx="3"/>
          </p:cNvCxnSpPr>
          <p:nvPr/>
        </p:nvCxnSpPr>
        <p:spPr>
          <a:xfrm flipH="1" flipV="1">
            <a:off x="2303501" y="2332288"/>
            <a:ext cx="472240" cy="417034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 стрелкой 122"/>
          <p:cNvCxnSpPr>
            <a:stCxn id="32" idx="2"/>
          </p:cNvCxnSpPr>
          <p:nvPr/>
        </p:nvCxnSpPr>
        <p:spPr>
          <a:xfrm flipH="1" flipV="1">
            <a:off x="2178678" y="2719686"/>
            <a:ext cx="574047" cy="83518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 стрелкой 124"/>
          <p:cNvCxnSpPr>
            <a:stCxn id="32" idx="3"/>
          </p:cNvCxnSpPr>
          <p:nvPr/>
        </p:nvCxnSpPr>
        <p:spPr>
          <a:xfrm flipH="1">
            <a:off x="2211707" y="2857086"/>
            <a:ext cx="564034" cy="214757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1749225" y="2350491"/>
            <a:ext cx="391454" cy="1384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Э С Т О Н И Я</a:t>
            </a:r>
            <a:endParaRPr kumimoji="0" lang="ru-RU" sz="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1736312" y="2609517"/>
            <a:ext cx="360996" cy="1384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Л А Т В И Я</a:t>
            </a:r>
            <a:endParaRPr kumimoji="0" lang="ru-RU" sz="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1627216" y="2781421"/>
            <a:ext cx="380232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Л И Т В А</a:t>
            </a:r>
            <a:endParaRPr kumimoji="0" lang="ru-RU" sz="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895120" y="2871833"/>
            <a:ext cx="759505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МПП Калининград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Овал 130"/>
          <p:cNvSpPr/>
          <p:nvPr/>
        </p:nvSpPr>
        <p:spPr>
          <a:xfrm>
            <a:off x="1503951" y="2935899"/>
            <a:ext cx="45719" cy="45719"/>
          </a:xfrm>
          <a:prstGeom prst="ellipse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1716860" y="1670131"/>
            <a:ext cx="667170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Ф И Н Л Я Н Д И Я</a:t>
            </a:r>
            <a:endParaRPr kumimoji="0" lang="ru-RU" sz="5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1806996" y="3062359"/>
            <a:ext cx="569387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 Е Л А Р У С Ь</a:t>
            </a:r>
            <a:endParaRPr kumimoji="0" lang="ru-RU" sz="5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1230269" y="3167969"/>
            <a:ext cx="511679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 О Л Ь Ш А</a:t>
            </a:r>
            <a:endParaRPr kumimoji="0" lang="ru-RU" sz="5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2150031" y="3542321"/>
            <a:ext cx="535724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 К Р А И Н А</a:t>
            </a:r>
            <a:endParaRPr kumimoji="0" lang="ru-RU" sz="5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2488882" y="4617303"/>
            <a:ext cx="478016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 У Р Ц И Я</a:t>
            </a:r>
            <a:endParaRPr kumimoji="0" lang="ru-RU" sz="5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1904012" y="5380700"/>
            <a:ext cx="461986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Е Г И П Е Т</a:t>
            </a:r>
            <a:endParaRPr kumimoji="0" lang="ru-RU" sz="5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3912381" y="5966320"/>
            <a:ext cx="300082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 А Э</a:t>
            </a:r>
            <a:endParaRPr kumimoji="0" lang="ru-RU" sz="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5693569" y="6134101"/>
            <a:ext cx="51648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 Н Д И Я </a:t>
            </a: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2007448" y="4268746"/>
            <a:ext cx="76379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Стамбул</a:t>
            </a: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2124243" y="5218113"/>
            <a:ext cx="76379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Порт-Саид</a:t>
            </a: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4129072" y="5734810"/>
            <a:ext cx="40244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Дубай </a:t>
            </a: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5291126" y="6253164"/>
            <a:ext cx="50483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Мумбаи </a:t>
            </a: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7065398" y="4743064"/>
            <a:ext cx="86273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   И   Т   А   Й 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TextBox 146"/>
          <p:cNvSpPr txBox="1"/>
          <p:nvPr/>
        </p:nvSpPr>
        <p:spPr>
          <a:xfrm flipH="1">
            <a:off x="9217819" y="4881563"/>
            <a:ext cx="151026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Ю Ж Н А Я  К О Р Е Я</a:t>
            </a: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8" name="TextBox 147"/>
          <p:cNvSpPr txBox="1"/>
          <p:nvPr/>
        </p:nvSpPr>
        <p:spPr>
          <a:xfrm flipH="1">
            <a:off x="7829272" y="6204468"/>
            <a:ext cx="151026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 Ь Е Т Н А М</a:t>
            </a: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TextBox 148"/>
          <p:cNvSpPr txBox="1"/>
          <p:nvPr/>
        </p:nvSpPr>
        <p:spPr>
          <a:xfrm flipH="1">
            <a:off x="3874293" y="5138694"/>
            <a:ext cx="49053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 Р А Н </a:t>
            </a: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TextBox 149"/>
          <p:cNvSpPr txBox="1"/>
          <p:nvPr/>
        </p:nvSpPr>
        <p:spPr>
          <a:xfrm flipH="1">
            <a:off x="7340329" y="3719276"/>
            <a:ext cx="82779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 О Н Г О Л И Я</a:t>
            </a: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8" name="Прямая со стрелкой 157"/>
          <p:cNvCxnSpPr>
            <a:stCxn id="32" idx="4"/>
            <a:endCxn id="72" idx="0"/>
          </p:cNvCxnSpPr>
          <p:nvPr/>
        </p:nvCxnSpPr>
        <p:spPr>
          <a:xfrm>
            <a:off x="2831307" y="2879404"/>
            <a:ext cx="119064" cy="942973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Прямая со стрелкой 159"/>
          <p:cNvCxnSpPr>
            <a:stCxn id="162" idx="4"/>
          </p:cNvCxnSpPr>
          <p:nvPr/>
        </p:nvCxnSpPr>
        <p:spPr>
          <a:xfrm flipH="1">
            <a:off x="2828108" y="3105150"/>
            <a:ext cx="3198" cy="897147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Овал 161"/>
          <p:cNvSpPr/>
          <p:nvPr/>
        </p:nvSpPr>
        <p:spPr>
          <a:xfrm>
            <a:off x="2771773" y="2991322"/>
            <a:ext cx="119065" cy="113828"/>
          </a:xfrm>
          <a:prstGeom prst="ellipse">
            <a:avLst/>
          </a:prstGeom>
          <a:solidFill>
            <a:srgbClr val="BC14B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3" name="Прямая со стрелкой 162"/>
          <p:cNvCxnSpPr>
            <a:stCxn id="73" idx="3"/>
          </p:cNvCxnSpPr>
          <p:nvPr/>
        </p:nvCxnSpPr>
        <p:spPr>
          <a:xfrm flipH="1">
            <a:off x="2307999" y="4100510"/>
            <a:ext cx="481211" cy="354330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Овал 164"/>
          <p:cNvSpPr/>
          <p:nvPr/>
        </p:nvSpPr>
        <p:spPr>
          <a:xfrm>
            <a:off x="2756536" y="4056221"/>
            <a:ext cx="45719" cy="45719"/>
          </a:xfrm>
          <a:prstGeom prst="ellipse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6" name="Прямая со стрелкой 165"/>
          <p:cNvCxnSpPr>
            <a:stCxn id="75" idx="3"/>
          </p:cNvCxnSpPr>
          <p:nvPr/>
        </p:nvCxnSpPr>
        <p:spPr>
          <a:xfrm flipH="1">
            <a:off x="2685755" y="4190290"/>
            <a:ext cx="182037" cy="377712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Дуга 173"/>
          <p:cNvSpPr/>
          <p:nvPr/>
        </p:nvSpPr>
        <p:spPr>
          <a:xfrm rot="19917138" flipH="1">
            <a:off x="2146303" y="4390554"/>
            <a:ext cx="380272" cy="1126911"/>
          </a:xfrm>
          <a:prstGeom prst="arc">
            <a:avLst>
              <a:gd name="adj1" fmla="val 15662412"/>
              <a:gd name="adj2" fmla="val 3668560"/>
            </a:avLst>
          </a:prstGeom>
          <a:noFill/>
          <a:ln w="12700" cap="flat" cmpd="sng" algn="ctr">
            <a:solidFill>
              <a:srgbClr val="7030A0"/>
            </a:solidFill>
            <a:prstDash val="solid"/>
            <a:headEnd type="none" w="med" len="med"/>
            <a:tailEnd type="stealth" w="med" len="me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cxnSp>
        <p:nvCxnSpPr>
          <p:cNvPr id="175" name="Прямая со стрелкой 174"/>
          <p:cNvCxnSpPr>
            <a:endCxn id="67" idx="1"/>
          </p:cNvCxnSpPr>
          <p:nvPr/>
        </p:nvCxnSpPr>
        <p:spPr>
          <a:xfrm>
            <a:off x="3002758" y="3900296"/>
            <a:ext cx="525462" cy="417797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Прямая со стрелкой 177"/>
          <p:cNvCxnSpPr>
            <a:endCxn id="22" idx="2"/>
          </p:cNvCxnSpPr>
          <p:nvPr/>
        </p:nvCxnSpPr>
        <p:spPr>
          <a:xfrm>
            <a:off x="2750449" y="2971441"/>
            <a:ext cx="3488424" cy="76795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Прямая со стрелкой 182"/>
          <p:cNvCxnSpPr>
            <a:endCxn id="33" idx="1"/>
          </p:cNvCxnSpPr>
          <p:nvPr/>
        </p:nvCxnSpPr>
        <p:spPr>
          <a:xfrm>
            <a:off x="3359114" y="2803204"/>
            <a:ext cx="231015" cy="1102932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Прямая со стрелкой 184"/>
          <p:cNvCxnSpPr/>
          <p:nvPr/>
        </p:nvCxnSpPr>
        <p:spPr>
          <a:xfrm flipH="1" flipV="1">
            <a:off x="2356248" y="2294671"/>
            <a:ext cx="912377" cy="420131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Прямая со стрелкой 186"/>
          <p:cNvCxnSpPr>
            <a:endCxn id="31" idx="2"/>
          </p:cNvCxnSpPr>
          <p:nvPr/>
        </p:nvCxnSpPr>
        <p:spPr>
          <a:xfrm flipV="1">
            <a:off x="3420231" y="2697956"/>
            <a:ext cx="1032705" cy="21730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Прямая со стрелкой 188"/>
          <p:cNvCxnSpPr>
            <a:stCxn id="31" idx="1"/>
            <a:endCxn id="82" idx="6"/>
          </p:cNvCxnSpPr>
          <p:nvPr/>
        </p:nvCxnSpPr>
        <p:spPr>
          <a:xfrm flipH="1" flipV="1">
            <a:off x="2328388" y="2210275"/>
            <a:ext cx="2147564" cy="433799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Прямая со стрелкой 193"/>
          <p:cNvCxnSpPr>
            <a:endCxn id="22" idx="1"/>
          </p:cNvCxnSpPr>
          <p:nvPr/>
        </p:nvCxnSpPr>
        <p:spPr>
          <a:xfrm>
            <a:off x="4604542" y="2698747"/>
            <a:ext cx="1657347" cy="295607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Прямая со стрелкой 196"/>
          <p:cNvCxnSpPr>
            <a:stCxn id="32" idx="4"/>
          </p:cNvCxnSpPr>
          <p:nvPr/>
        </p:nvCxnSpPr>
        <p:spPr>
          <a:xfrm>
            <a:off x="2831307" y="2879404"/>
            <a:ext cx="2270263" cy="1507668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Прямая со стрелкой 198"/>
          <p:cNvCxnSpPr>
            <a:stCxn id="32" idx="7"/>
          </p:cNvCxnSpPr>
          <p:nvPr/>
        </p:nvCxnSpPr>
        <p:spPr>
          <a:xfrm>
            <a:off x="2886872" y="2749322"/>
            <a:ext cx="3073794" cy="1314028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Прямая со стрелкой 200"/>
          <p:cNvCxnSpPr>
            <a:stCxn id="32" idx="6"/>
            <a:endCxn id="55" idx="1"/>
          </p:cNvCxnSpPr>
          <p:nvPr/>
        </p:nvCxnSpPr>
        <p:spPr>
          <a:xfrm>
            <a:off x="2909888" y="2803204"/>
            <a:ext cx="2845665" cy="1390944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Прямая со стрелкой 202"/>
          <p:cNvCxnSpPr>
            <a:stCxn id="32" idx="5"/>
          </p:cNvCxnSpPr>
          <p:nvPr/>
        </p:nvCxnSpPr>
        <p:spPr>
          <a:xfrm>
            <a:off x="2886872" y="2857086"/>
            <a:ext cx="2691080" cy="1462330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TextBox 209"/>
          <p:cNvSpPr txBox="1"/>
          <p:nvPr/>
        </p:nvSpPr>
        <p:spPr>
          <a:xfrm flipH="1">
            <a:off x="4992902" y="3441702"/>
            <a:ext cx="84296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 А З А Х С Т А Н</a:t>
            </a: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1" name="Прямая со стрелкой 210"/>
          <p:cNvCxnSpPr>
            <a:endCxn id="35" idx="1"/>
          </p:cNvCxnSpPr>
          <p:nvPr/>
        </p:nvCxnSpPr>
        <p:spPr>
          <a:xfrm>
            <a:off x="7084218" y="2589666"/>
            <a:ext cx="1637503" cy="833076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Прямая со стрелкой 212"/>
          <p:cNvCxnSpPr>
            <a:endCxn id="20" idx="1"/>
          </p:cNvCxnSpPr>
          <p:nvPr/>
        </p:nvCxnSpPr>
        <p:spPr>
          <a:xfrm>
            <a:off x="8853488" y="3511106"/>
            <a:ext cx="559663" cy="406817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Прямая со стрелкой 214"/>
          <p:cNvCxnSpPr>
            <a:endCxn id="20" idx="0"/>
          </p:cNvCxnSpPr>
          <p:nvPr/>
        </p:nvCxnSpPr>
        <p:spPr>
          <a:xfrm flipH="1">
            <a:off x="9453562" y="3583155"/>
            <a:ext cx="176073" cy="317332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Прямая со стрелкой 217"/>
          <p:cNvCxnSpPr/>
          <p:nvPr/>
        </p:nvCxnSpPr>
        <p:spPr>
          <a:xfrm flipH="1">
            <a:off x="9396412" y="3701578"/>
            <a:ext cx="700088" cy="415751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Прямая со стрелкой 219"/>
          <p:cNvCxnSpPr>
            <a:stCxn id="40" idx="3"/>
          </p:cNvCxnSpPr>
          <p:nvPr/>
        </p:nvCxnSpPr>
        <p:spPr>
          <a:xfrm flipH="1">
            <a:off x="9650967" y="4280128"/>
            <a:ext cx="244709" cy="488400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Прямая со стрелкой 221"/>
          <p:cNvCxnSpPr/>
          <p:nvPr/>
        </p:nvCxnSpPr>
        <p:spPr>
          <a:xfrm flipH="1">
            <a:off x="9179716" y="4245526"/>
            <a:ext cx="689095" cy="300132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Прямая со стрелкой 223"/>
          <p:cNvCxnSpPr/>
          <p:nvPr/>
        </p:nvCxnSpPr>
        <p:spPr>
          <a:xfrm>
            <a:off x="9987194" y="4285242"/>
            <a:ext cx="409343" cy="596321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" name="TextBox 225"/>
          <p:cNvSpPr txBox="1"/>
          <p:nvPr/>
        </p:nvSpPr>
        <p:spPr>
          <a:xfrm>
            <a:off x="10282099" y="4667271"/>
            <a:ext cx="55976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Я П О Н И Я</a:t>
            </a: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28" name="Скругленная соединительная линия 227"/>
          <p:cNvCxnSpPr>
            <a:endCxn id="40" idx="6"/>
          </p:cNvCxnSpPr>
          <p:nvPr/>
        </p:nvCxnSpPr>
        <p:spPr>
          <a:xfrm>
            <a:off x="6396036" y="3048236"/>
            <a:ext cx="3633787" cy="1178010"/>
          </a:xfrm>
          <a:prstGeom prst="curvedConnector3">
            <a:avLst>
              <a:gd name="adj1" fmla="val 105505"/>
            </a:avLst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Прямая со стрелкой 229"/>
          <p:cNvCxnSpPr>
            <a:stCxn id="22" idx="5"/>
          </p:cNvCxnSpPr>
          <p:nvPr/>
        </p:nvCxnSpPr>
        <p:spPr>
          <a:xfrm>
            <a:off x="6373020" y="3102118"/>
            <a:ext cx="1594249" cy="374506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Прямая со стрелкой 231"/>
          <p:cNvCxnSpPr>
            <a:endCxn id="35" idx="2"/>
          </p:cNvCxnSpPr>
          <p:nvPr/>
        </p:nvCxnSpPr>
        <p:spPr>
          <a:xfrm>
            <a:off x="6396036" y="3074342"/>
            <a:ext cx="2302669" cy="402282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Овал 233"/>
          <p:cNvSpPr/>
          <p:nvPr/>
        </p:nvSpPr>
        <p:spPr>
          <a:xfrm>
            <a:off x="7715690" y="3167969"/>
            <a:ext cx="157163" cy="152400"/>
          </a:xfrm>
          <a:prstGeom prst="ellipse">
            <a:avLst/>
          </a:prstGeom>
          <a:solidFill>
            <a:srgbClr val="BC14B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35" name="Прямая со стрелкой 234"/>
          <p:cNvCxnSpPr>
            <a:endCxn id="54" idx="2"/>
          </p:cNvCxnSpPr>
          <p:nvPr/>
        </p:nvCxnSpPr>
        <p:spPr>
          <a:xfrm>
            <a:off x="3645694" y="4408404"/>
            <a:ext cx="1816892" cy="2067505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Прямая со стрелкой 236"/>
          <p:cNvCxnSpPr/>
          <p:nvPr/>
        </p:nvCxnSpPr>
        <p:spPr>
          <a:xfrm>
            <a:off x="3571201" y="4450365"/>
            <a:ext cx="56347" cy="258657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Овал 238"/>
          <p:cNvSpPr/>
          <p:nvPr/>
        </p:nvSpPr>
        <p:spPr>
          <a:xfrm>
            <a:off x="3625203" y="4715029"/>
            <a:ext cx="69057" cy="6667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0" name="Овал 239"/>
          <p:cNvSpPr/>
          <p:nvPr/>
        </p:nvSpPr>
        <p:spPr>
          <a:xfrm>
            <a:off x="3731317" y="4836230"/>
            <a:ext cx="69057" cy="6667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42" name="Прямая соединительная линия 241"/>
          <p:cNvCxnSpPr>
            <a:stCxn id="239" idx="5"/>
            <a:endCxn id="240" idx="1"/>
          </p:cNvCxnSpPr>
          <p:nvPr/>
        </p:nvCxnSpPr>
        <p:spPr>
          <a:xfrm>
            <a:off x="3684147" y="4771939"/>
            <a:ext cx="57283" cy="7405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Прямая со стрелкой 242"/>
          <p:cNvCxnSpPr/>
          <p:nvPr/>
        </p:nvCxnSpPr>
        <p:spPr>
          <a:xfrm>
            <a:off x="3781226" y="4903051"/>
            <a:ext cx="372105" cy="969580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Прямая со стрелкой 247"/>
          <p:cNvCxnSpPr>
            <a:stCxn id="33" idx="4"/>
          </p:cNvCxnSpPr>
          <p:nvPr/>
        </p:nvCxnSpPr>
        <p:spPr>
          <a:xfrm>
            <a:off x="3645695" y="4036218"/>
            <a:ext cx="64486" cy="676928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Прямая со стрелкой 250"/>
          <p:cNvCxnSpPr/>
          <p:nvPr/>
        </p:nvCxnSpPr>
        <p:spPr>
          <a:xfrm>
            <a:off x="3686544" y="4023660"/>
            <a:ext cx="404442" cy="1084915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Прямая со стрелкой 252"/>
          <p:cNvCxnSpPr>
            <a:stCxn id="36" idx="5"/>
          </p:cNvCxnSpPr>
          <p:nvPr/>
        </p:nvCxnSpPr>
        <p:spPr>
          <a:xfrm>
            <a:off x="8108953" y="3532888"/>
            <a:ext cx="492191" cy="1042735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Прямая со стрелкой 255"/>
          <p:cNvCxnSpPr>
            <a:endCxn id="62" idx="0"/>
          </p:cNvCxnSpPr>
          <p:nvPr/>
        </p:nvCxnSpPr>
        <p:spPr>
          <a:xfrm flipH="1">
            <a:off x="7996238" y="3550442"/>
            <a:ext cx="57878" cy="1864992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Прямая со стрелкой 257"/>
          <p:cNvCxnSpPr>
            <a:endCxn id="59" idx="0"/>
          </p:cNvCxnSpPr>
          <p:nvPr/>
        </p:nvCxnSpPr>
        <p:spPr>
          <a:xfrm flipH="1">
            <a:off x="7787878" y="4659814"/>
            <a:ext cx="813266" cy="815152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Прямая со стрелкой 261"/>
          <p:cNvCxnSpPr>
            <a:stCxn id="35" idx="3"/>
            <a:endCxn id="58" idx="7"/>
          </p:cNvCxnSpPr>
          <p:nvPr/>
        </p:nvCxnSpPr>
        <p:spPr>
          <a:xfrm flipH="1">
            <a:off x="7885439" y="3530506"/>
            <a:ext cx="836282" cy="2621031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Прямая со стрелкой 265"/>
          <p:cNvCxnSpPr/>
          <p:nvPr/>
        </p:nvCxnSpPr>
        <p:spPr>
          <a:xfrm flipH="1">
            <a:off x="8641555" y="3550442"/>
            <a:ext cx="135269" cy="1007745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Прямая со стрелкой 267"/>
          <p:cNvCxnSpPr>
            <a:endCxn id="64" idx="0"/>
          </p:cNvCxnSpPr>
          <p:nvPr/>
        </p:nvCxnSpPr>
        <p:spPr>
          <a:xfrm flipH="1">
            <a:off x="8527255" y="4676455"/>
            <a:ext cx="107782" cy="1331439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Прямая со стрелкой 269"/>
          <p:cNvCxnSpPr>
            <a:endCxn id="65" idx="0"/>
          </p:cNvCxnSpPr>
          <p:nvPr/>
        </p:nvCxnSpPr>
        <p:spPr>
          <a:xfrm>
            <a:off x="8641555" y="4677250"/>
            <a:ext cx="57150" cy="1170007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3" name="Овал 272"/>
          <p:cNvSpPr/>
          <p:nvPr/>
        </p:nvSpPr>
        <p:spPr>
          <a:xfrm>
            <a:off x="8584405" y="5258272"/>
            <a:ext cx="114300" cy="119063"/>
          </a:xfrm>
          <a:prstGeom prst="ellipse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74" name="Прямая со стрелкой 273"/>
          <p:cNvCxnSpPr>
            <a:endCxn id="18" idx="2"/>
          </p:cNvCxnSpPr>
          <p:nvPr/>
        </p:nvCxnSpPr>
        <p:spPr>
          <a:xfrm>
            <a:off x="8701880" y="4626358"/>
            <a:ext cx="413545" cy="14699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Прямая со стрелкой 275"/>
          <p:cNvCxnSpPr/>
          <p:nvPr/>
        </p:nvCxnSpPr>
        <p:spPr>
          <a:xfrm flipH="1">
            <a:off x="8681966" y="4083653"/>
            <a:ext cx="1271773" cy="491970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9" name="Овал 278"/>
          <p:cNvSpPr/>
          <p:nvPr/>
        </p:nvSpPr>
        <p:spPr>
          <a:xfrm>
            <a:off x="8584405" y="4558187"/>
            <a:ext cx="114300" cy="119063"/>
          </a:xfrm>
          <a:prstGeom prst="ellipse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1" name="Овал 280"/>
          <p:cNvSpPr/>
          <p:nvPr/>
        </p:nvSpPr>
        <p:spPr>
          <a:xfrm>
            <a:off x="10091737" y="3590924"/>
            <a:ext cx="157163" cy="152400"/>
          </a:xfrm>
          <a:prstGeom prst="ellipse">
            <a:avLst/>
          </a:prstGeom>
          <a:solidFill>
            <a:srgbClr val="BC14B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2" name="Овал 281"/>
          <p:cNvSpPr/>
          <p:nvPr/>
        </p:nvSpPr>
        <p:spPr>
          <a:xfrm>
            <a:off x="10115549" y="3652602"/>
            <a:ext cx="69057" cy="6667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3" name="Овал 282"/>
          <p:cNvSpPr/>
          <p:nvPr/>
        </p:nvSpPr>
        <p:spPr>
          <a:xfrm>
            <a:off x="9608968" y="3493773"/>
            <a:ext cx="69057" cy="6667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4" name="Овал 283"/>
          <p:cNvSpPr/>
          <p:nvPr/>
        </p:nvSpPr>
        <p:spPr>
          <a:xfrm>
            <a:off x="8740840" y="3461531"/>
            <a:ext cx="69057" cy="6667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5" name="Овал 284"/>
          <p:cNvSpPr/>
          <p:nvPr/>
        </p:nvSpPr>
        <p:spPr>
          <a:xfrm>
            <a:off x="8016048" y="3465339"/>
            <a:ext cx="69057" cy="6667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" name="Овал 285"/>
          <p:cNvSpPr/>
          <p:nvPr/>
        </p:nvSpPr>
        <p:spPr>
          <a:xfrm>
            <a:off x="10009521" y="3974065"/>
            <a:ext cx="69057" cy="6667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7" name="Овал 286"/>
          <p:cNvSpPr/>
          <p:nvPr/>
        </p:nvSpPr>
        <p:spPr>
          <a:xfrm>
            <a:off x="9967182" y="4058904"/>
            <a:ext cx="69057" cy="6667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8" name="Овал 287"/>
          <p:cNvSpPr/>
          <p:nvPr/>
        </p:nvSpPr>
        <p:spPr>
          <a:xfrm>
            <a:off x="9898125" y="4202072"/>
            <a:ext cx="69057" cy="6667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9" name="TextBox 288"/>
          <p:cNvSpPr txBox="1"/>
          <p:nvPr/>
        </p:nvSpPr>
        <p:spPr>
          <a:xfrm>
            <a:off x="2860358" y="3759796"/>
            <a:ext cx="75937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МПП Ростов-на-Дону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0" name="TextBox 289"/>
          <p:cNvSpPr txBox="1"/>
          <p:nvPr/>
        </p:nvSpPr>
        <p:spPr>
          <a:xfrm>
            <a:off x="2831305" y="3866790"/>
            <a:ext cx="75937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МПП Азов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1" name="TextBox 290"/>
          <p:cNvSpPr txBox="1"/>
          <p:nvPr/>
        </p:nvSpPr>
        <p:spPr>
          <a:xfrm>
            <a:off x="2481183" y="3889392"/>
            <a:ext cx="75937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МПП Ейск</a:t>
            </a:r>
          </a:p>
        </p:txBody>
      </p:sp>
      <p:sp>
        <p:nvSpPr>
          <p:cNvPr id="292" name="TextBox 291"/>
          <p:cNvSpPr txBox="1"/>
          <p:nvPr/>
        </p:nvSpPr>
        <p:spPr>
          <a:xfrm>
            <a:off x="2339146" y="3941622"/>
            <a:ext cx="75937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МПП Тамань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3" name="TextBox 292"/>
          <p:cNvSpPr txBox="1"/>
          <p:nvPr/>
        </p:nvSpPr>
        <p:spPr>
          <a:xfrm>
            <a:off x="2048633" y="4072558"/>
            <a:ext cx="75937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МПП Севастополь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4" name="TextBox 293"/>
          <p:cNvSpPr txBox="1"/>
          <p:nvPr/>
        </p:nvSpPr>
        <p:spPr>
          <a:xfrm>
            <a:off x="2809316" y="4025990"/>
            <a:ext cx="75937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МПП Новороссийск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5" name="TextBox 294"/>
          <p:cNvSpPr txBox="1"/>
          <p:nvPr/>
        </p:nvSpPr>
        <p:spPr>
          <a:xfrm>
            <a:off x="2648609" y="4167973"/>
            <a:ext cx="75937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МПП Туапсе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6" name="TextBox 295"/>
          <p:cNvSpPr txBox="1"/>
          <p:nvPr/>
        </p:nvSpPr>
        <p:spPr>
          <a:xfrm>
            <a:off x="2359396" y="3758065"/>
            <a:ext cx="75937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МПП Таганрог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7" name="TextBox 296"/>
          <p:cNvSpPr txBox="1"/>
          <p:nvPr/>
        </p:nvSpPr>
        <p:spPr>
          <a:xfrm>
            <a:off x="2765404" y="4263834"/>
            <a:ext cx="75937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АПП Верхний Ларс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8" name="TextBox 297"/>
          <p:cNvSpPr txBox="1"/>
          <p:nvPr/>
        </p:nvSpPr>
        <p:spPr>
          <a:xfrm>
            <a:off x="3075325" y="4415376"/>
            <a:ext cx="75937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АПП </a:t>
            </a:r>
            <a:r>
              <a:rPr kumimoji="0" lang="ru-RU" sz="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Яраг-Казмаляр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9" name="TextBox 298"/>
          <p:cNvSpPr txBox="1"/>
          <p:nvPr/>
        </p:nvSpPr>
        <p:spPr>
          <a:xfrm>
            <a:off x="3538999" y="4167995"/>
            <a:ext cx="75937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ЖДПП Дербент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0" name="TextBox 299"/>
          <p:cNvSpPr txBox="1"/>
          <p:nvPr/>
        </p:nvSpPr>
        <p:spPr>
          <a:xfrm>
            <a:off x="3653075" y="3879290"/>
            <a:ext cx="75937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МПП Астрахань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1" name="TextBox 300"/>
          <p:cNvSpPr txBox="1"/>
          <p:nvPr/>
        </p:nvSpPr>
        <p:spPr>
          <a:xfrm flipH="1">
            <a:off x="3385152" y="4491033"/>
            <a:ext cx="545634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 З Е Р Б А Й Д Ж А Н</a:t>
            </a:r>
            <a:endParaRPr kumimoji="0" lang="ru-RU" sz="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2" name="TextBox 301"/>
          <p:cNvSpPr txBox="1"/>
          <p:nvPr/>
        </p:nvSpPr>
        <p:spPr>
          <a:xfrm flipH="1">
            <a:off x="3120587" y="4324389"/>
            <a:ext cx="490536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 Р У З И Я</a:t>
            </a:r>
            <a:endParaRPr kumimoji="0" lang="ru-RU" sz="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5" name="TextBox 304"/>
          <p:cNvSpPr txBox="1"/>
          <p:nvPr/>
        </p:nvSpPr>
        <p:spPr>
          <a:xfrm>
            <a:off x="5040461" y="4271607"/>
            <a:ext cx="76379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Ташкент</a:t>
            </a: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6" name="TextBox 305"/>
          <p:cNvSpPr txBox="1"/>
          <p:nvPr/>
        </p:nvSpPr>
        <p:spPr>
          <a:xfrm>
            <a:off x="5345432" y="4127186"/>
            <a:ext cx="76379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Бишкек</a:t>
            </a: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7" name="TextBox 306"/>
          <p:cNvSpPr txBox="1"/>
          <p:nvPr/>
        </p:nvSpPr>
        <p:spPr>
          <a:xfrm>
            <a:off x="5800380" y="4101099"/>
            <a:ext cx="76379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Алматы</a:t>
            </a: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8" name="TextBox 307"/>
          <p:cNvSpPr txBox="1"/>
          <p:nvPr/>
        </p:nvSpPr>
        <p:spPr>
          <a:xfrm>
            <a:off x="5969404" y="3904420"/>
            <a:ext cx="76379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Хоргос</a:t>
            </a: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9" name="TextBox 308"/>
          <p:cNvSpPr txBox="1"/>
          <p:nvPr/>
        </p:nvSpPr>
        <p:spPr>
          <a:xfrm>
            <a:off x="8599503" y="4616407"/>
            <a:ext cx="76379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Пекин</a:t>
            </a: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0" name="TextBox 309"/>
          <p:cNvSpPr txBox="1"/>
          <p:nvPr/>
        </p:nvSpPr>
        <p:spPr>
          <a:xfrm>
            <a:off x="8299848" y="5203681"/>
            <a:ext cx="76379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Ухань</a:t>
            </a: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1" name="TextBox 310"/>
          <p:cNvSpPr txBox="1"/>
          <p:nvPr/>
        </p:nvSpPr>
        <p:spPr>
          <a:xfrm>
            <a:off x="8830138" y="5160832"/>
            <a:ext cx="76379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Нанкин</a:t>
            </a: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2" name="TextBox 311"/>
          <p:cNvSpPr txBox="1"/>
          <p:nvPr/>
        </p:nvSpPr>
        <p:spPr>
          <a:xfrm>
            <a:off x="9059072" y="5323101"/>
            <a:ext cx="76379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Шанхай</a:t>
            </a: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3" name="TextBox 312"/>
          <p:cNvSpPr txBox="1"/>
          <p:nvPr/>
        </p:nvSpPr>
        <p:spPr>
          <a:xfrm>
            <a:off x="9611749" y="4724772"/>
            <a:ext cx="76379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Сеул</a:t>
            </a: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4" name="TextBox 313"/>
          <p:cNvSpPr txBox="1"/>
          <p:nvPr/>
        </p:nvSpPr>
        <p:spPr>
          <a:xfrm>
            <a:off x="7837454" y="6088970"/>
            <a:ext cx="76379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Ханой</a:t>
            </a: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5" name="TextBox 314"/>
          <p:cNvSpPr txBox="1"/>
          <p:nvPr/>
        </p:nvSpPr>
        <p:spPr>
          <a:xfrm>
            <a:off x="7427523" y="5338996"/>
            <a:ext cx="76379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Ченду</a:t>
            </a: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6" name="TextBox 315"/>
          <p:cNvSpPr txBox="1"/>
          <p:nvPr/>
        </p:nvSpPr>
        <p:spPr>
          <a:xfrm>
            <a:off x="7964442" y="5334847"/>
            <a:ext cx="76379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Чунцинь</a:t>
            </a: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7" name="TextBox 316"/>
          <p:cNvSpPr txBox="1"/>
          <p:nvPr/>
        </p:nvSpPr>
        <p:spPr>
          <a:xfrm>
            <a:off x="8692187" y="5803568"/>
            <a:ext cx="76379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Шилун</a:t>
            </a: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8" name="TextBox 317"/>
          <p:cNvSpPr txBox="1"/>
          <p:nvPr/>
        </p:nvSpPr>
        <p:spPr>
          <a:xfrm>
            <a:off x="8518818" y="5958614"/>
            <a:ext cx="76379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Гуанчжоу</a:t>
            </a: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9" name="TextBox 318"/>
          <p:cNvSpPr txBox="1"/>
          <p:nvPr/>
        </p:nvSpPr>
        <p:spPr>
          <a:xfrm>
            <a:off x="9165326" y="4577834"/>
            <a:ext cx="76379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Далянь</a:t>
            </a: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0" name="TextBox 319"/>
          <p:cNvSpPr txBox="1"/>
          <p:nvPr/>
        </p:nvSpPr>
        <p:spPr>
          <a:xfrm>
            <a:off x="9085495" y="4337328"/>
            <a:ext cx="76379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Шеньян</a:t>
            </a: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1" name="TextBox 320"/>
          <p:cNvSpPr txBox="1"/>
          <p:nvPr/>
        </p:nvSpPr>
        <p:spPr>
          <a:xfrm>
            <a:off x="8874917" y="4029058"/>
            <a:ext cx="76379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Чандунь</a:t>
            </a: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2" name="TextBox 321"/>
          <p:cNvSpPr txBox="1"/>
          <p:nvPr/>
        </p:nvSpPr>
        <p:spPr>
          <a:xfrm>
            <a:off x="9050991" y="3883638"/>
            <a:ext cx="76379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Харбин</a:t>
            </a: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3" name="TextBox 322"/>
          <p:cNvSpPr txBox="1"/>
          <p:nvPr/>
        </p:nvSpPr>
        <p:spPr>
          <a:xfrm flipH="1">
            <a:off x="5389760" y="4385944"/>
            <a:ext cx="842962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 И Р Г И З И Я</a:t>
            </a:r>
            <a:endParaRPr kumimoji="0" lang="ru-RU" sz="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4" name="TextBox 323"/>
          <p:cNvSpPr txBox="1"/>
          <p:nvPr/>
        </p:nvSpPr>
        <p:spPr>
          <a:xfrm flipH="1">
            <a:off x="4483333" y="4317928"/>
            <a:ext cx="842962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 З Б Е К И С Т А Н</a:t>
            </a:r>
            <a:endParaRPr kumimoji="0" lang="ru-RU" sz="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5" name="Овал 324"/>
          <p:cNvSpPr/>
          <p:nvPr/>
        </p:nvSpPr>
        <p:spPr>
          <a:xfrm>
            <a:off x="8068109" y="3490194"/>
            <a:ext cx="45719" cy="45719"/>
          </a:xfrm>
          <a:prstGeom prst="ellipse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6" name="Овал 325"/>
          <p:cNvSpPr/>
          <p:nvPr/>
        </p:nvSpPr>
        <p:spPr>
          <a:xfrm>
            <a:off x="8779194" y="3485420"/>
            <a:ext cx="45719" cy="45719"/>
          </a:xfrm>
          <a:prstGeom prst="ellipse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7" name="Овал 326"/>
          <p:cNvSpPr/>
          <p:nvPr/>
        </p:nvSpPr>
        <p:spPr>
          <a:xfrm>
            <a:off x="10043374" y="3982172"/>
            <a:ext cx="45719" cy="45719"/>
          </a:xfrm>
          <a:prstGeom prst="ellipse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8" name="Овал 327"/>
          <p:cNvSpPr/>
          <p:nvPr/>
        </p:nvSpPr>
        <p:spPr>
          <a:xfrm>
            <a:off x="10062462" y="4260161"/>
            <a:ext cx="45719" cy="45719"/>
          </a:xfrm>
          <a:prstGeom prst="ellipse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9" name="Овал 328"/>
          <p:cNvSpPr/>
          <p:nvPr/>
        </p:nvSpPr>
        <p:spPr>
          <a:xfrm>
            <a:off x="9986661" y="4290545"/>
            <a:ext cx="45719" cy="45719"/>
          </a:xfrm>
          <a:prstGeom prst="ellipse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0" name="Овал 329"/>
          <p:cNvSpPr/>
          <p:nvPr/>
        </p:nvSpPr>
        <p:spPr>
          <a:xfrm>
            <a:off x="9898593" y="4277675"/>
            <a:ext cx="45719" cy="45719"/>
          </a:xfrm>
          <a:prstGeom prst="ellipse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1" name="TextBox 330"/>
          <p:cNvSpPr txBox="1"/>
          <p:nvPr/>
        </p:nvSpPr>
        <p:spPr>
          <a:xfrm>
            <a:off x="8040823" y="3438142"/>
            <a:ext cx="759505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ЖДПП Наушки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2" name="TextBox 331"/>
          <p:cNvSpPr txBox="1"/>
          <p:nvPr/>
        </p:nvSpPr>
        <p:spPr>
          <a:xfrm>
            <a:off x="8783575" y="3406808"/>
            <a:ext cx="759505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ЖДПП Забайкальск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3" name="TextBox 332"/>
          <p:cNvSpPr txBox="1"/>
          <p:nvPr/>
        </p:nvSpPr>
        <p:spPr>
          <a:xfrm>
            <a:off x="10026648" y="3890955"/>
            <a:ext cx="908052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ЖДПП/АПП Пограничный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4" name="TextBox 333"/>
          <p:cNvSpPr txBox="1"/>
          <p:nvPr/>
        </p:nvSpPr>
        <p:spPr>
          <a:xfrm>
            <a:off x="10035905" y="4148651"/>
            <a:ext cx="759505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МПП Восточный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5" name="TextBox 334"/>
          <p:cNvSpPr txBox="1"/>
          <p:nvPr/>
        </p:nvSpPr>
        <p:spPr>
          <a:xfrm>
            <a:off x="9967182" y="4257367"/>
            <a:ext cx="759505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МПП Находка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6" name="TextBox 335"/>
          <p:cNvSpPr txBox="1"/>
          <p:nvPr/>
        </p:nvSpPr>
        <p:spPr>
          <a:xfrm>
            <a:off x="9786020" y="4310263"/>
            <a:ext cx="759505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МПП Владивосток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7" name="TextBox 336"/>
          <p:cNvSpPr txBox="1"/>
          <p:nvPr/>
        </p:nvSpPr>
        <p:spPr>
          <a:xfrm>
            <a:off x="2762394" y="2599911"/>
            <a:ext cx="77140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Москва</a:t>
            </a: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8" name="TextBox 337"/>
          <p:cNvSpPr txBox="1"/>
          <p:nvPr/>
        </p:nvSpPr>
        <p:spPr>
          <a:xfrm>
            <a:off x="2251771" y="2062938"/>
            <a:ext cx="77140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Санкт-Петербург</a:t>
            </a: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9" name="TextBox 338"/>
          <p:cNvSpPr txBox="1"/>
          <p:nvPr/>
        </p:nvSpPr>
        <p:spPr>
          <a:xfrm>
            <a:off x="2002212" y="2359869"/>
            <a:ext cx="77140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Усть-Луга </a:t>
            </a: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0" name="TextBox 339"/>
          <p:cNvSpPr txBox="1"/>
          <p:nvPr/>
        </p:nvSpPr>
        <p:spPr>
          <a:xfrm>
            <a:off x="2308458" y="2937323"/>
            <a:ext cx="7714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Калуга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ru-RU" sz="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Ворсино</a:t>
            </a:r>
            <a:r>
              <a:rPr kumimoji="0" lang="ru-RU" sz="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1" name="TextBox 340"/>
          <p:cNvSpPr txBox="1"/>
          <p:nvPr/>
        </p:nvSpPr>
        <p:spPr>
          <a:xfrm>
            <a:off x="2818993" y="3058582"/>
            <a:ext cx="77140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Тула</a:t>
            </a: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2" name="TextBox 341"/>
          <p:cNvSpPr txBox="1"/>
          <p:nvPr/>
        </p:nvSpPr>
        <p:spPr>
          <a:xfrm>
            <a:off x="2901967" y="3682292"/>
            <a:ext cx="77140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Ростов-на-Дону</a:t>
            </a: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3" name="TextBox 342"/>
          <p:cNvSpPr txBox="1"/>
          <p:nvPr/>
        </p:nvSpPr>
        <p:spPr>
          <a:xfrm>
            <a:off x="2939786" y="3932095"/>
            <a:ext cx="77140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Краснодар</a:t>
            </a: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4" name="TextBox 343"/>
          <p:cNvSpPr txBox="1"/>
          <p:nvPr/>
        </p:nvSpPr>
        <p:spPr>
          <a:xfrm>
            <a:off x="3579745" y="3741779"/>
            <a:ext cx="77140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Астрахань</a:t>
            </a: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5" name="TextBox 344"/>
          <p:cNvSpPr txBox="1"/>
          <p:nvPr/>
        </p:nvSpPr>
        <p:spPr>
          <a:xfrm>
            <a:off x="3601455" y="4263560"/>
            <a:ext cx="77140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Махачкала</a:t>
            </a: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6" name="TextBox 345"/>
          <p:cNvSpPr txBox="1"/>
          <p:nvPr/>
        </p:nvSpPr>
        <p:spPr>
          <a:xfrm>
            <a:off x="3097170" y="2507470"/>
            <a:ext cx="86372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Нижний Новгород</a:t>
            </a: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7" name="TextBox 346"/>
          <p:cNvSpPr txBox="1"/>
          <p:nvPr/>
        </p:nvSpPr>
        <p:spPr>
          <a:xfrm>
            <a:off x="4262366" y="2469587"/>
            <a:ext cx="86372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Екатеринбург</a:t>
            </a: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8" name="TextBox 347"/>
          <p:cNvSpPr txBox="1"/>
          <p:nvPr/>
        </p:nvSpPr>
        <p:spPr>
          <a:xfrm>
            <a:off x="6105637" y="2796952"/>
            <a:ext cx="86372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Новосибирск</a:t>
            </a: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9" name="TextBox 348"/>
          <p:cNvSpPr txBox="1"/>
          <p:nvPr/>
        </p:nvSpPr>
        <p:spPr>
          <a:xfrm>
            <a:off x="6738281" y="2348453"/>
            <a:ext cx="86372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Красноярск</a:t>
            </a: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0" name="TextBox 349"/>
          <p:cNvSpPr txBox="1"/>
          <p:nvPr/>
        </p:nvSpPr>
        <p:spPr>
          <a:xfrm>
            <a:off x="7781066" y="3095299"/>
            <a:ext cx="86372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Иркутск</a:t>
            </a: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1" name="TextBox 350"/>
          <p:cNvSpPr txBox="1"/>
          <p:nvPr/>
        </p:nvSpPr>
        <p:spPr>
          <a:xfrm>
            <a:off x="8040823" y="3354030"/>
            <a:ext cx="86372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Наушки</a:t>
            </a: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3" name="TextBox 352"/>
          <p:cNvSpPr txBox="1"/>
          <p:nvPr/>
        </p:nvSpPr>
        <p:spPr>
          <a:xfrm>
            <a:off x="8787738" y="3313216"/>
            <a:ext cx="86372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Забайкальск</a:t>
            </a: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4" name="TextBox 353"/>
          <p:cNvSpPr txBox="1"/>
          <p:nvPr/>
        </p:nvSpPr>
        <p:spPr>
          <a:xfrm>
            <a:off x="9508409" y="3292429"/>
            <a:ext cx="86372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Благовещенск</a:t>
            </a: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5" name="TextBox 354"/>
          <p:cNvSpPr txBox="1"/>
          <p:nvPr/>
        </p:nvSpPr>
        <p:spPr>
          <a:xfrm>
            <a:off x="10167288" y="3516912"/>
            <a:ext cx="86372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Хабаровск</a:t>
            </a: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6" name="TextBox 355"/>
          <p:cNvSpPr txBox="1"/>
          <p:nvPr/>
        </p:nvSpPr>
        <p:spPr>
          <a:xfrm>
            <a:off x="9952181" y="3735738"/>
            <a:ext cx="8637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Пограничный, Гродеково</a:t>
            </a: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7" name="TextBox 356"/>
          <p:cNvSpPr txBox="1"/>
          <p:nvPr/>
        </p:nvSpPr>
        <p:spPr>
          <a:xfrm>
            <a:off x="9968763" y="3996566"/>
            <a:ext cx="86372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Уссурийск</a:t>
            </a: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8" name="TextBox 357"/>
          <p:cNvSpPr txBox="1"/>
          <p:nvPr/>
        </p:nvSpPr>
        <p:spPr>
          <a:xfrm>
            <a:off x="10033330" y="4083852"/>
            <a:ext cx="86372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Владивосток</a:t>
            </a: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9" name="TextBox 358"/>
          <p:cNvSpPr txBox="1"/>
          <p:nvPr/>
        </p:nvSpPr>
        <p:spPr>
          <a:xfrm>
            <a:off x="10415657" y="4804344"/>
            <a:ext cx="76379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Токио</a:t>
            </a: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4" name="TextBox 363"/>
          <p:cNvSpPr txBox="1"/>
          <p:nvPr/>
        </p:nvSpPr>
        <p:spPr>
          <a:xfrm>
            <a:off x="3312364" y="4697053"/>
            <a:ext cx="76379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Астара</a:t>
            </a: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5" name="TextBox 364"/>
          <p:cNvSpPr txBox="1"/>
          <p:nvPr/>
        </p:nvSpPr>
        <p:spPr>
          <a:xfrm>
            <a:off x="3492397" y="4830951"/>
            <a:ext cx="76379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Решт</a:t>
            </a: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9" name="TextBox 368"/>
          <p:cNvSpPr txBox="1"/>
          <p:nvPr/>
        </p:nvSpPr>
        <p:spPr>
          <a:xfrm>
            <a:off x="3221099" y="198258"/>
            <a:ext cx="6303842" cy="40011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</a:rPr>
              <a:t>ОСНОВНЫЕ НАПРАВЛЕНИЯ ЭКСПОРТА АПК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371" name="TextBox 370"/>
          <p:cNvSpPr txBox="1"/>
          <p:nvPr/>
        </p:nvSpPr>
        <p:spPr>
          <a:xfrm>
            <a:off x="-1424" y="5578662"/>
            <a:ext cx="3943073" cy="1277273"/>
          </a:xfrm>
          <a:prstGeom prst="rect">
            <a:avLst/>
          </a:prstGeom>
          <a:solidFill>
            <a:schemeClr val="bg1"/>
          </a:solidFill>
          <a:ln w="127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УСЛОВНЫЕ ОБОЗНАЧЕНИЯ:</a:t>
            </a:r>
            <a:endParaRPr kumimoji="0" lang="en-US" sz="600" b="1" i="0" u="sng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700" b="1" u="sng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1" i="0" u="sng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700" b="1" u="sng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1" i="0" u="sng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700" b="1" u="sng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1" i="0" u="sng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700" b="1" u="sng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1" i="0" u="sng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1" i="0" u="sng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3" name="Овал 372"/>
          <p:cNvSpPr/>
          <p:nvPr/>
        </p:nvSpPr>
        <p:spPr>
          <a:xfrm>
            <a:off x="124934" y="5743500"/>
            <a:ext cx="157163" cy="152400"/>
          </a:xfrm>
          <a:prstGeom prst="ellipse">
            <a:avLst/>
          </a:prstGeom>
          <a:solidFill>
            <a:srgbClr val="BC14B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4" name="Овал 373"/>
          <p:cNvSpPr/>
          <p:nvPr/>
        </p:nvSpPr>
        <p:spPr>
          <a:xfrm>
            <a:off x="123073" y="6405897"/>
            <a:ext cx="114300" cy="119063"/>
          </a:xfrm>
          <a:prstGeom prst="ellipse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5" name="Овал 374"/>
          <p:cNvSpPr/>
          <p:nvPr/>
        </p:nvSpPr>
        <p:spPr>
          <a:xfrm>
            <a:off x="125246" y="5987114"/>
            <a:ext cx="69057" cy="6667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6" name="Овал 375"/>
          <p:cNvSpPr/>
          <p:nvPr/>
        </p:nvSpPr>
        <p:spPr>
          <a:xfrm>
            <a:off x="127314" y="6216213"/>
            <a:ext cx="45719" cy="45719"/>
          </a:xfrm>
          <a:prstGeom prst="ellipse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7" name="5-конечная звезда 376"/>
          <p:cNvSpPr/>
          <p:nvPr/>
        </p:nvSpPr>
        <p:spPr>
          <a:xfrm>
            <a:off x="1914133" y="6271134"/>
            <a:ext cx="166540" cy="167617"/>
          </a:xfrm>
          <a:prstGeom prst="star5">
            <a:avLst/>
          </a:prstGeom>
          <a:solidFill>
            <a:srgbClr val="FFFF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8" name="5-конечная звезда 377"/>
          <p:cNvSpPr/>
          <p:nvPr/>
        </p:nvSpPr>
        <p:spPr>
          <a:xfrm>
            <a:off x="1914133" y="6422371"/>
            <a:ext cx="166540" cy="159975"/>
          </a:xfrm>
          <a:prstGeom prst="star5">
            <a:avLst/>
          </a:prstGeom>
          <a:solidFill>
            <a:srgbClr val="18EAF4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9" name="8-конечная звезда 378"/>
          <p:cNvSpPr/>
          <p:nvPr/>
        </p:nvSpPr>
        <p:spPr>
          <a:xfrm>
            <a:off x="1912002" y="5920942"/>
            <a:ext cx="145463" cy="134975"/>
          </a:xfrm>
          <a:prstGeom prst="star8">
            <a:avLst/>
          </a:prstGeom>
          <a:solidFill>
            <a:srgbClr val="FD6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0" name="Прямоугольник 379"/>
          <p:cNvSpPr/>
          <p:nvPr/>
        </p:nvSpPr>
        <p:spPr>
          <a:xfrm>
            <a:off x="-17208" y="939679"/>
            <a:ext cx="3001879" cy="738664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Посинь, Скангали, Печоры Псковские – </a:t>
            </a:r>
            <a:r>
              <a:rPr kumimoji="0" lang="ru-RU" sz="7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Латвия: </a:t>
            </a:r>
            <a:r>
              <a:rPr kumimoji="0" lang="ru-RU" sz="7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зерно </a:t>
            </a:r>
            <a:r>
              <a:rPr kumimoji="0" lang="ru-RU" sz="7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– 0,5 млн т (тенденция к снижению на 15-20% в </a:t>
            </a:r>
            <a:r>
              <a:rPr kumimoji="0" lang="ru-RU" sz="7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год), масличные </a:t>
            </a:r>
            <a:r>
              <a:rPr kumimoji="0" lang="ru-RU" sz="7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корма </a:t>
            </a:r>
            <a:r>
              <a:rPr kumimoji="0" lang="ru-RU" sz="7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- 0,4 </a:t>
            </a:r>
            <a:r>
              <a:rPr kumimoji="0" lang="ru-RU" sz="7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млн </a:t>
            </a:r>
            <a:r>
              <a:rPr kumimoji="0" lang="ru-RU" sz="7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т</a:t>
            </a:r>
            <a:endParaRPr kumimoji="0" lang="en-US" sz="7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Санкт-Петербург, Усть-Луга – страны ЕС: </a:t>
            </a:r>
            <a:r>
              <a:rPr kumimoji="0" lang="ru-RU" sz="7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0,5 млн т грузов АПК, ожидается прирост в порту Усть-Луга до 3 млн т</a:t>
            </a:r>
            <a:endParaRPr kumimoji="0" lang="en-US" sz="7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Калининград – страны ЕС, Африки, Южной Америки: </a:t>
            </a:r>
            <a:r>
              <a:rPr kumimoji="0" lang="ru-RU" sz="7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р/масла – 0,9 млн т, зерно – 0,6 млн т, жмых – 0,3 млн т</a:t>
            </a:r>
            <a:endParaRPr kumimoji="0" lang="ru-RU" sz="7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82" name="Соединительная линия уступом 381"/>
          <p:cNvCxnSpPr>
            <a:endCxn id="127" idx="1"/>
          </p:cNvCxnSpPr>
          <p:nvPr/>
        </p:nvCxnSpPr>
        <p:spPr>
          <a:xfrm rot="16200000" flipH="1">
            <a:off x="1125780" y="1796295"/>
            <a:ext cx="726343" cy="520548"/>
          </a:xfrm>
          <a:prstGeom prst="bentConnector2">
            <a:avLst/>
          </a:prstGeom>
          <a:ln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8" name="Прямоугольник 387"/>
          <p:cNvSpPr/>
          <p:nvPr/>
        </p:nvSpPr>
        <p:spPr>
          <a:xfrm>
            <a:off x="4238" y="2102446"/>
            <a:ext cx="1117270" cy="523220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Из РФ в Белоруссию по сухопутным переходам</a:t>
            </a:r>
            <a:endParaRPr kumimoji="0" lang="ru-RU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перевезено 1,1 млн т грузов АПК </a:t>
            </a:r>
            <a:endParaRPr kumimoji="0" lang="en-US" sz="7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95" name="Соединительная линия уступом 394"/>
          <p:cNvCxnSpPr>
            <a:stCxn id="388" idx="2"/>
          </p:cNvCxnSpPr>
          <p:nvPr/>
        </p:nvCxnSpPr>
        <p:spPr>
          <a:xfrm rot="16200000" flipH="1">
            <a:off x="939129" y="2249409"/>
            <a:ext cx="503809" cy="1256321"/>
          </a:xfrm>
          <a:prstGeom prst="bentConnector2">
            <a:avLst/>
          </a:prstGeom>
          <a:ln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7" name="Прямоугольник 396"/>
          <p:cNvSpPr/>
          <p:nvPr/>
        </p:nvSpPr>
        <p:spPr>
          <a:xfrm>
            <a:off x="-21541" y="3405659"/>
            <a:ext cx="1972307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Порты Азово-Черноморского бассейна </a:t>
            </a: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– </a:t>
            </a: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страны ЕС, СНГ, Ближнего Востока, Северной Африки и Южной и Юго-Восточной Азии, Турция, Р. Корея: </a:t>
            </a: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зерно </a:t>
            </a: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– </a:t>
            </a: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28,6 </a:t>
            </a: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млн </a:t>
            </a: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т, р/масла – 1,5 млн т, </a:t>
            </a:r>
            <a:r>
              <a:rPr kumimoji="0" lang="ru-RU" sz="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маслосемена</a:t>
            </a: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, шрот, жмых – 1,1 млн т, меласса – 0,5 млн т</a:t>
            </a:r>
            <a:endParaRPr kumimoji="0" lang="en-US" sz="7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99" name="Соединительная линия уступом 398"/>
          <p:cNvCxnSpPr>
            <a:stCxn id="397" idx="0"/>
          </p:cNvCxnSpPr>
          <p:nvPr/>
        </p:nvCxnSpPr>
        <p:spPr>
          <a:xfrm rot="5400000" flipH="1" flipV="1">
            <a:off x="1624094" y="2648612"/>
            <a:ext cx="97567" cy="1416529"/>
          </a:xfrm>
          <a:prstGeom prst="bentConnector2">
            <a:avLst/>
          </a:prstGeom>
          <a:ln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4" name="Соединительная линия уступом 403"/>
          <p:cNvCxnSpPr>
            <a:stCxn id="397" idx="3"/>
          </p:cNvCxnSpPr>
          <p:nvPr/>
        </p:nvCxnSpPr>
        <p:spPr>
          <a:xfrm>
            <a:off x="1950766" y="3774991"/>
            <a:ext cx="336950" cy="149829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6" name="TextBox 405"/>
          <p:cNvSpPr txBox="1"/>
          <p:nvPr/>
        </p:nvSpPr>
        <p:spPr>
          <a:xfrm>
            <a:off x="4904814" y="4588623"/>
            <a:ext cx="2105481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Астрахань – Иран: </a:t>
            </a: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зерно – 1,5 млн т, р/масла – 0,2 млн </a:t>
            </a: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тонн </a:t>
            </a:r>
            <a:endParaRPr kumimoji="0" lang="ru-RU" sz="7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Дербент</a:t>
            </a: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, Верхний Ларс – Азербайджан, </a:t>
            </a: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Грузия: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зерно – 1,8 млн </a:t>
            </a: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т</a:t>
            </a:r>
            <a:endParaRPr kumimoji="0" lang="en-US" sz="7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2" name="Прямоугольник 411"/>
          <p:cNvSpPr/>
          <p:nvPr/>
        </p:nvSpPr>
        <p:spPr>
          <a:xfrm>
            <a:off x="6197407" y="4092293"/>
            <a:ext cx="1547390" cy="415498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Из РФ в Казахстан и Киргизию </a:t>
            </a:r>
            <a:r>
              <a:rPr kumimoji="0" lang="ru-RU" sz="7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перевезено  в 2017 г. 1,3 млн т грузов АПК </a:t>
            </a:r>
            <a:endParaRPr kumimoji="0" lang="en-US" sz="7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14" name="Соединительная линия уступом 413"/>
          <p:cNvCxnSpPr>
            <a:stCxn id="412" idx="0"/>
          </p:cNvCxnSpPr>
          <p:nvPr/>
        </p:nvCxnSpPr>
        <p:spPr>
          <a:xfrm rot="16200000" flipV="1">
            <a:off x="6160202" y="3281393"/>
            <a:ext cx="269916" cy="1351884"/>
          </a:xfrm>
          <a:prstGeom prst="bentConnector2">
            <a:avLst/>
          </a:prstGeom>
          <a:ln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5" name="Прямоугольник 414"/>
          <p:cNvSpPr/>
          <p:nvPr/>
        </p:nvSpPr>
        <p:spPr>
          <a:xfrm>
            <a:off x="9521393" y="5382839"/>
            <a:ext cx="2623984" cy="8463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Забайкальск, Пограничный (ж/д), Благовещенск, Владивосток, Зарубино, Восточный, Находка – </a:t>
            </a:r>
            <a:r>
              <a:rPr kumimoji="0" lang="en-US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</a:t>
            </a:r>
            <a:r>
              <a:rPr kumimoji="0" lang="ru-RU" sz="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траны</a:t>
            </a: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АТР (преимущественно Китай, Корея, Япония)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Перевезено 2,2 млн т. в 2017 г., из них 1,6 приходится на МПП Владивосток.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Ожидается прирост к 2024  суммарно по указанным пунктам пропуска до 10 млн т</a:t>
            </a:r>
            <a:endParaRPr kumimoji="0" lang="en-US" sz="7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17" name="Соединительная линия уступом 416"/>
          <p:cNvCxnSpPr/>
          <p:nvPr/>
        </p:nvCxnSpPr>
        <p:spPr>
          <a:xfrm rot="16200000" flipV="1">
            <a:off x="10074467" y="4623389"/>
            <a:ext cx="1293940" cy="223891"/>
          </a:xfrm>
          <a:prstGeom prst="bentConnector3">
            <a:avLst>
              <a:gd name="adj1" fmla="val 100792"/>
            </a:avLst>
          </a:prstGeom>
          <a:ln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1" name="Прямоугольник 420"/>
          <p:cNvSpPr/>
          <p:nvPr/>
        </p:nvSpPr>
        <p:spPr>
          <a:xfrm>
            <a:off x="10650668" y="3184019"/>
            <a:ext cx="1526724" cy="630942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Наушки</a:t>
            </a:r>
            <a:r>
              <a:rPr kumimoji="0" lang="ru-RU" sz="7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Забайкальск, Пограничный – Китай, Монголия (сухопутные переходы)</a:t>
            </a:r>
            <a:endParaRPr kumimoji="0" lang="ru-RU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Перевезено 0,8 млн т. в 2017 г., планируется прирост до 2,6 млн т)</a:t>
            </a:r>
            <a:endParaRPr kumimoji="0" lang="en-US" sz="7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23" name="Соединительная линия уступом 422"/>
          <p:cNvCxnSpPr/>
          <p:nvPr/>
        </p:nvCxnSpPr>
        <p:spPr>
          <a:xfrm flipH="1" flipV="1">
            <a:off x="9403310" y="3227977"/>
            <a:ext cx="1247358" cy="10759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5" name="Овал 434"/>
          <p:cNvSpPr/>
          <p:nvPr/>
        </p:nvSpPr>
        <p:spPr>
          <a:xfrm>
            <a:off x="119709" y="6597163"/>
            <a:ext cx="154830" cy="143524"/>
          </a:xfrm>
          <a:prstGeom prst="ellipse">
            <a:avLst/>
          </a:prstGeom>
          <a:noFill/>
          <a:ln>
            <a:solidFill>
              <a:srgbClr val="FF19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6" name="Овал 435"/>
          <p:cNvSpPr/>
          <p:nvPr/>
        </p:nvSpPr>
        <p:spPr>
          <a:xfrm>
            <a:off x="1894293" y="5718674"/>
            <a:ext cx="191656" cy="105326"/>
          </a:xfrm>
          <a:prstGeom prst="ellipse">
            <a:avLst/>
          </a:prstGeom>
          <a:solidFill>
            <a:srgbClr val="F5B9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8" name="8-конечная звезда 437"/>
          <p:cNvSpPr/>
          <p:nvPr/>
        </p:nvSpPr>
        <p:spPr>
          <a:xfrm>
            <a:off x="1912268" y="6126957"/>
            <a:ext cx="145463" cy="134975"/>
          </a:xfrm>
          <a:prstGeom prst="star8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9" name="Овал 438"/>
          <p:cNvSpPr/>
          <p:nvPr/>
        </p:nvSpPr>
        <p:spPr>
          <a:xfrm>
            <a:off x="1901575" y="6623385"/>
            <a:ext cx="191656" cy="105326"/>
          </a:xfrm>
          <a:prstGeom prst="ellipse">
            <a:avLst/>
          </a:prstGeom>
          <a:solidFill>
            <a:srgbClr val="18EAF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2" name="8-конечная звезда 441"/>
          <p:cNvSpPr/>
          <p:nvPr/>
        </p:nvSpPr>
        <p:spPr>
          <a:xfrm>
            <a:off x="2262592" y="2229935"/>
            <a:ext cx="91438" cy="80749"/>
          </a:xfrm>
          <a:prstGeom prst="star8">
            <a:avLst/>
          </a:prstGeom>
          <a:solidFill>
            <a:srgbClr val="FD6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3" name="8-конечная звезда 442"/>
          <p:cNvSpPr/>
          <p:nvPr/>
        </p:nvSpPr>
        <p:spPr>
          <a:xfrm>
            <a:off x="1636155" y="2903360"/>
            <a:ext cx="91438" cy="80749"/>
          </a:xfrm>
          <a:prstGeom prst="star8">
            <a:avLst/>
          </a:prstGeom>
          <a:solidFill>
            <a:srgbClr val="FD6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4" name="8-конечная звезда 443"/>
          <p:cNvSpPr/>
          <p:nvPr/>
        </p:nvSpPr>
        <p:spPr>
          <a:xfrm>
            <a:off x="2204534" y="2291212"/>
            <a:ext cx="91438" cy="80749"/>
          </a:xfrm>
          <a:prstGeom prst="star8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5" name="8-конечная звезда 444"/>
          <p:cNvSpPr/>
          <p:nvPr/>
        </p:nvSpPr>
        <p:spPr>
          <a:xfrm>
            <a:off x="1551499" y="2952807"/>
            <a:ext cx="91438" cy="80749"/>
          </a:xfrm>
          <a:prstGeom prst="star8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7" name="8-конечная звезда 446"/>
          <p:cNvSpPr/>
          <p:nvPr/>
        </p:nvSpPr>
        <p:spPr>
          <a:xfrm>
            <a:off x="2730022" y="2712528"/>
            <a:ext cx="91438" cy="80749"/>
          </a:xfrm>
          <a:prstGeom prst="star8">
            <a:avLst/>
          </a:prstGeom>
          <a:solidFill>
            <a:srgbClr val="FD6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9" name="8-конечная звезда 448"/>
          <p:cNvSpPr/>
          <p:nvPr/>
        </p:nvSpPr>
        <p:spPr>
          <a:xfrm>
            <a:off x="2761239" y="4119825"/>
            <a:ext cx="91438" cy="80749"/>
          </a:xfrm>
          <a:prstGeom prst="star8">
            <a:avLst/>
          </a:prstGeom>
          <a:solidFill>
            <a:srgbClr val="FD6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0" name="8-конечная звезда 449"/>
          <p:cNvSpPr/>
          <p:nvPr/>
        </p:nvSpPr>
        <p:spPr>
          <a:xfrm>
            <a:off x="3087217" y="4176005"/>
            <a:ext cx="91438" cy="80749"/>
          </a:xfrm>
          <a:prstGeom prst="star8">
            <a:avLst/>
          </a:prstGeom>
          <a:solidFill>
            <a:srgbClr val="FD6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1" name="8-конечная звезда 450"/>
          <p:cNvSpPr/>
          <p:nvPr/>
        </p:nvSpPr>
        <p:spPr>
          <a:xfrm>
            <a:off x="3216918" y="4203038"/>
            <a:ext cx="91438" cy="80749"/>
          </a:xfrm>
          <a:prstGeom prst="star8">
            <a:avLst/>
          </a:prstGeom>
          <a:solidFill>
            <a:srgbClr val="FD6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2" name="8-конечная звезда 451"/>
          <p:cNvSpPr/>
          <p:nvPr/>
        </p:nvSpPr>
        <p:spPr>
          <a:xfrm>
            <a:off x="3351440" y="4243688"/>
            <a:ext cx="91438" cy="80749"/>
          </a:xfrm>
          <a:prstGeom prst="star8">
            <a:avLst/>
          </a:prstGeom>
          <a:solidFill>
            <a:srgbClr val="FD6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3" name="8-конечная звезда 452"/>
          <p:cNvSpPr/>
          <p:nvPr/>
        </p:nvSpPr>
        <p:spPr>
          <a:xfrm>
            <a:off x="3746650" y="3135724"/>
            <a:ext cx="91438" cy="80749"/>
          </a:xfrm>
          <a:prstGeom prst="star8">
            <a:avLst/>
          </a:prstGeom>
          <a:solidFill>
            <a:srgbClr val="FD6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4" name="8-конечная звезда 453"/>
          <p:cNvSpPr/>
          <p:nvPr/>
        </p:nvSpPr>
        <p:spPr>
          <a:xfrm>
            <a:off x="7078054" y="2506252"/>
            <a:ext cx="91438" cy="80749"/>
          </a:xfrm>
          <a:prstGeom prst="star8">
            <a:avLst/>
          </a:prstGeom>
          <a:solidFill>
            <a:srgbClr val="FD6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5" name="8-конечная звезда 454"/>
          <p:cNvSpPr/>
          <p:nvPr/>
        </p:nvSpPr>
        <p:spPr>
          <a:xfrm>
            <a:off x="3821551" y="3079708"/>
            <a:ext cx="91438" cy="80749"/>
          </a:xfrm>
          <a:prstGeom prst="star8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6" name="8-конечная звезда 455"/>
          <p:cNvSpPr/>
          <p:nvPr/>
        </p:nvSpPr>
        <p:spPr>
          <a:xfrm>
            <a:off x="4538525" y="2901598"/>
            <a:ext cx="91438" cy="80749"/>
          </a:xfrm>
          <a:prstGeom prst="star8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7" name="8-конечная звезда 456"/>
          <p:cNvSpPr/>
          <p:nvPr/>
        </p:nvSpPr>
        <p:spPr>
          <a:xfrm>
            <a:off x="4619840" y="2608684"/>
            <a:ext cx="91438" cy="80749"/>
          </a:xfrm>
          <a:prstGeom prst="star8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8" name="8-конечная звезда 457"/>
          <p:cNvSpPr/>
          <p:nvPr/>
        </p:nvSpPr>
        <p:spPr>
          <a:xfrm>
            <a:off x="6204896" y="3091511"/>
            <a:ext cx="91438" cy="80749"/>
          </a:xfrm>
          <a:prstGeom prst="star8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9" name="5-конечная звезда 458"/>
          <p:cNvSpPr/>
          <p:nvPr/>
        </p:nvSpPr>
        <p:spPr>
          <a:xfrm>
            <a:off x="2691224" y="2779614"/>
            <a:ext cx="118536" cy="102076"/>
          </a:xfrm>
          <a:prstGeom prst="star5">
            <a:avLst/>
          </a:prstGeom>
          <a:solidFill>
            <a:srgbClr val="FFFF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1" name="5-конечная звезда 460"/>
          <p:cNvSpPr/>
          <p:nvPr/>
        </p:nvSpPr>
        <p:spPr>
          <a:xfrm>
            <a:off x="2240164" y="2072833"/>
            <a:ext cx="118536" cy="102076"/>
          </a:xfrm>
          <a:prstGeom prst="star5">
            <a:avLst/>
          </a:prstGeom>
          <a:solidFill>
            <a:srgbClr val="18EAF4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2" name="5-конечная звезда 461"/>
          <p:cNvSpPr/>
          <p:nvPr/>
        </p:nvSpPr>
        <p:spPr>
          <a:xfrm>
            <a:off x="3778726" y="2704415"/>
            <a:ext cx="118536" cy="102076"/>
          </a:xfrm>
          <a:prstGeom prst="star5">
            <a:avLst/>
          </a:prstGeom>
          <a:solidFill>
            <a:srgbClr val="FFFF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4" name="TextBox 463"/>
          <p:cNvSpPr txBox="1"/>
          <p:nvPr/>
        </p:nvSpPr>
        <p:spPr>
          <a:xfrm>
            <a:off x="3476637" y="2668491"/>
            <a:ext cx="44054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Казань</a:t>
            </a:r>
            <a:endParaRPr kumimoji="0" lang="ru-RU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6" name="TextBox 465"/>
          <p:cNvSpPr txBox="1"/>
          <p:nvPr/>
        </p:nvSpPr>
        <p:spPr>
          <a:xfrm>
            <a:off x="3789252" y="3037746"/>
            <a:ext cx="49891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ОРЦ в Самарской области</a:t>
            </a:r>
            <a:endParaRPr kumimoji="0" lang="ru-RU" sz="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7" name="TextBox 466"/>
          <p:cNvSpPr txBox="1"/>
          <p:nvPr/>
        </p:nvSpPr>
        <p:spPr>
          <a:xfrm>
            <a:off x="3700993" y="3132815"/>
            <a:ext cx="49891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ОРЦ в Самарской области</a:t>
            </a:r>
            <a:endParaRPr kumimoji="0" lang="ru-RU" sz="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8" name="TextBox 467"/>
          <p:cNvSpPr txBox="1"/>
          <p:nvPr/>
        </p:nvSpPr>
        <p:spPr>
          <a:xfrm>
            <a:off x="4502902" y="2870660"/>
            <a:ext cx="54211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ОРЦ в Челябинской области</a:t>
            </a:r>
            <a:endParaRPr kumimoji="0" lang="ru-RU" sz="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9" name="TextBox 468"/>
          <p:cNvSpPr txBox="1"/>
          <p:nvPr/>
        </p:nvSpPr>
        <p:spPr>
          <a:xfrm>
            <a:off x="4572972" y="2578239"/>
            <a:ext cx="55928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ОРЦ в Свердловской области</a:t>
            </a:r>
            <a:endParaRPr kumimoji="0" lang="ru-RU" sz="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0" name="TextBox 469"/>
          <p:cNvSpPr txBox="1"/>
          <p:nvPr/>
        </p:nvSpPr>
        <p:spPr>
          <a:xfrm>
            <a:off x="6052705" y="3092471"/>
            <a:ext cx="59614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ОРЦ в Новосибирской области</a:t>
            </a:r>
            <a:endParaRPr kumimoji="0" lang="ru-RU" sz="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2" name="TextBox 471"/>
          <p:cNvSpPr txBox="1"/>
          <p:nvPr/>
        </p:nvSpPr>
        <p:spPr>
          <a:xfrm>
            <a:off x="7051702" y="2478888"/>
            <a:ext cx="59614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ОРЦ в Красноярском крае</a:t>
            </a:r>
            <a:endParaRPr kumimoji="0" lang="ru-RU" sz="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3" name="TextBox 472"/>
          <p:cNvSpPr txBox="1"/>
          <p:nvPr/>
        </p:nvSpPr>
        <p:spPr>
          <a:xfrm>
            <a:off x="2684670" y="2677563"/>
            <a:ext cx="54701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ru-RU" sz="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ОРЦ в Московской области</a:t>
            </a:r>
            <a:endParaRPr kumimoji="0" lang="ru-RU" sz="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4" name="TextBox 473"/>
          <p:cNvSpPr txBox="1"/>
          <p:nvPr/>
        </p:nvSpPr>
        <p:spPr>
          <a:xfrm>
            <a:off x="2222416" y="2195186"/>
            <a:ext cx="63790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ОРЦ в Ленинградской области</a:t>
            </a:r>
            <a:endParaRPr kumimoji="0" lang="ru-RU" sz="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5" name="TextBox 474"/>
          <p:cNvSpPr txBox="1"/>
          <p:nvPr/>
        </p:nvSpPr>
        <p:spPr>
          <a:xfrm>
            <a:off x="2141485" y="2291415"/>
            <a:ext cx="63790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ОРЦ в Ленинградской области</a:t>
            </a:r>
            <a:endParaRPr kumimoji="0" lang="ru-RU" sz="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6" name="TextBox 475"/>
          <p:cNvSpPr txBox="1"/>
          <p:nvPr/>
        </p:nvSpPr>
        <p:spPr>
          <a:xfrm>
            <a:off x="1632374" y="2862285"/>
            <a:ext cx="63790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ОРЦ в Калининградской области</a:t>
            </a:r>
            <a:endParaRPr kumimoji="0" lang="ru-RU" sz="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7" name="TextBox 476"/>
          <p:cNvSpPr txBox="1"/>
          <p:nvPr/>
        </p:nvSpPr>
        <p:spPr>
          <a:xfrm>
            <a:off x="1486276" y="2951058"/>
            <a:ext cx="63790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ОРЦ в Калининградской области</a:t>
            </a:r>
            <a:endParaRPr kumimoji="0" lang="ru-RU" sz="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9" name="TextBox 478"/>
          <p:cNvSpPr txBox="1"/>
          <p:nvPr/>
        </p:nvSpPr>
        <p:spPr>
          <a:xfrm>
            <a:off x="2694936" y="4382086"/>
            <a:ext cx="6379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 1 ОРЦ в Карачаево-Черкесской, Кабардино-Балкарской Республике и Республике Ингушетия</a:t>
            </a:r>
            <a:endParaRPr kumimoji="0" lang="ru-RU" sz="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83" name="Прямая соединительная линия 482"/>
          <p:cNvCxnSpPr>
            <a:stCxn id="295" idx="1"/>
            <a:endCxn id="449" idx="3"/>
          </p:cNvCxnSpPr>
          <p:nvPr/>
        </p:nvCxnSpPr>
        <p:spPr>
          <a:xfrm flipV="1">
            <a:off x="2648609" y="4188749"/>
            <a:ext cx="126021" cy="6386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85" name="Прямая соединительная линия 484"/>
          <p:cNvCxnSpPr>
            <a:endCxn id="297" idx="0"/>
          </p:cNvCxnSpPr>
          <p:nvPr/>
        </p:nvCxnSpPr>
        <p:spPr>
          <a:xfrm flipV="1">
            <a:off x="3005703" y="4263834"/>
            <a:ext cx="139387" cy="14762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87" name="TextBox 486"/>
          <p:cNvSpPr txBox="1"/>
          <p:nvPr/>
        </p:nvSpPr>
        <p:spPr>
          <a:xfrm>
            <a:off x="2335930" y="4245301"/>
            <a:ext cx="63790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ОРЦ в Краснодарском крае</a:t>
            </a:r>
            <a:endParaRPr kumimoji="0" lang="ru-RU" sz="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8" name="5-конечная звезда 487"/>
          <p:cNvSpPr/>
          <p:nvPr/>
        </p:nvSpPr>
        <p:spPr>
          <a:xfrm>
            <a:off x="3222290" y="2715600"/>
            <a:ext cx="118536" cy="102076"/>
          </a:xfrm>
          <a:prstGeom prst="star5">
            <a:avLst/>
          </a:prstGeom>
          <a:solidFill>
            <a:srgbClr val="18EAF4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9" name="5-конечная звезда 488"/>
          <p:cNvSpPr/>
          <p:nvPr/>
        </p:nvSpPr>
        <p:spPr>
          <a:xfrm>
            <a:off x="1583669" y="2796470"/>
            <a:ext cx="118536" cy="102076"/>
          </a:xfrm>
          <a:prstGeom prst="star5">
            <a:avLst/>
          </a:prstGeom>
          <a:solidFill>
            <a:srgbClr val="18EAF4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0" name="5-конечная звезда 489"/>
          <p:cNvSpPr/>
          <p:nvPr/>
        </p:nvSpPr>
        <p:spPr>
          <a:xfrm>
            <a:off x="2925403" y="3965787"/>
            <a:ext cx="118536" cy="102076"/>
          </a:xfrm>
          <a:prstGeom prst="star5">
            <a:avLst/>
          </a:prstGeom>
          <a:solidFill>
            <a:srgbClr val="18EAF4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1" name="5-конечная звезда 490"/>
          <p:cNvSpPr/>
          <p:nvPr/>
        </p:nvSpPr>
        <p:spPr>
          <a:xfrm>
            <a:off x="3386307" y="3654147"/>
            <a:ext cx="118536" cy="102076"/>
          </a:xfrm>
          <a:prstGeom prst="star5">
            <a:avLst/>
          </a:prstGeom>
          <a:solidFill>
            <a:srgbClr val="18EAF4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2" name="TextBox 491"/>
          <p:cNvSpPr txBox="1"/>
          <p:nvPr/>
        </p:nvSpPr>
        <p:spPr>
          <a:xfrm>
            <a:off x="3255909" y="3543932"/>
            <a:ext cx="54505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Волгоград</a:t>
            </a:r>
            <a:endParaRPr kumimoji="0" lang="ru-RU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3" name="TextBox 492"/>
          <p:cNvSpPr txBox="1"/>
          <p:nvPr/>
        </p:nvSpPr>
        <p:spPr>
          <a:xfrm>
            <a:off x="3583785" y="2940392"/>
            <a:ext cx="44054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Самара</a:t>
            </a:r>
            <a:endParaRPr kumimoji="0" lang="ru-RU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5" name="5-конечная звезда 494"/>
          <p:cNvSpPr/>
          <p:nvPr/>
        </p:nvSpPr>
        <p:spPr>
          <a:xfrm>
            <a:off x="3708329" y="3041908"/>
            <a:ext cx="118536" cy="102076"/>
          </a:xfrm>
          <a:prstGeom prst="star5">
            <a:avLst/>
          </a:prstGeom>
          <a:solidFill>
            <a:srgbClr val="18EAF4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6" name="Овал 495"/>
          <p:cNvSpPr/>
          <p:nvPr/>
        </p:nvSpPr>
        <p:spPr>
          <a:xfrm>
            <a:off x="1454963" y="2808553"/>
            <a:ext cx="119065" cy="113828"/>
          </a:xfrm>
          <a:prstGeom prst="ellipse">
            <a:avLst/>
          </a:prstGeom>
          <a:solidFill>
            <a:srgbClr val="BC14B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7" name="TextBox 496"/>
          <p:cNvSpPr txBox="1"/>
          <p:nvPr/>
        </p:nvSpPr>
        <p:spPr>
          <a:xfrm>
            <a:off x="1088960" y="2652825"/>
            <a:ext cx="77140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Калининград</a:t>
            </a: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8" name="5-конечная звезда 497"/>
          <p:cNvSpPr/>
          <p:nvPr/>
        </p:nvSpPr>
        <p:spPr>
          <a:xfrm>
            <a:off x="2970291" y="3841823"/>
            <a:ext cx="118536" cy="102076"/>
          </a:xfrm>
          <a:prstGeom prst="star5">
            <a:avLst/>
          </a:prstGeom>
          <a:solidFill>
            <a:srgbClr val="18EAF4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9" name="TextBox 498"/>
          <p:cNvSpPr txBox="1"/>
          <p:nvPr/>
        </p:nvSpPr>
        <p:spPr>
          <a:xfrm>
            <a:off x="2314087" y="2728088"/>
            <a:ext cx="5470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ТЛЦ в Московской области: «Восточный» и «Белый </a:t>
            </a:r>
            <a:r>
              <a:rPr kumimoji="0" lang="ru-RU" sz="3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Раст</a:t>
            </a:r>
            <a:r>
              <a:rPr kumimoji="0" lang="ru-RU" sz="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»</a:t>
            </a:r>
          </a:p>
        </p:txBody>
      </p:sp>
      <p:sp>
        <p:nvSpPr>
          <p:cNvPr id="500" name="TextBox 499"/>
          <p:cNvSpPr txBox="1"/>
          <p:nvPr/>
        </p:nvSpPr>
        <p:spPr>
          <a:xfrm>
            <a:off x="3744059" y="2701694"/>
            <a:ext cx="54701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Свияжский</a:t>
            </a:r>
            <a:r>
              <a:rPr kumimoji="0" lang="ru-RU" sz="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3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мультимодальный</a:t>
            </a:r>
            <a:r>
              <a:rPr kumimoji="0" lang="ru-RU" sz="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ЛЦ</a:t>
            </a:r>
          </a:p>
        </p:txBody>
      </p:sp>
      <p:sp>
        <p:nvSpPr>
          <p:cNvPr id="501" name="5-конечная звезда 500"/>
          <p:cNvSpPr/>
          <p:nvPr/>
        </p:nvSpPr>
        <p:spPr>
          <a:xfrm>
            <a:off x="4419667" y="2688953"/>
            <a:ext cx="118536" cy="102076"/>
          </a:xfrm>
          <a:prstGeom prst="star5">
            <a:avLst/>
          </a:prstGeom>
          <a:solidFill>
            <a:srgbClr val="18EAF4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2" name="5-конечная звезда 501"/>
          <p:cNvSpPr/>
          <p:nvPr/>
        </p:nvSpPr>
        <p:spPr>
          <a:xfrm>
            <a:off x="6327612" y="2950607"/>
            <a:ext cx="118536" cy="102076"/>
          </a:xfrm>
          <a:prstGeom prst="star5">
            <a:avLst/>
          </a:prstGeom>
          <a:solidFill>
            <a:srgbClr val="18EAF4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4" name="5-конечная звезда 503"/>
          <p:cNvSpPr/>
          <p:nvPr/>
        </p:nvSpPr>
        <p:spPr>
          <a:xfrm>
            <a:off x="8050576" y="3231547"/>
            <a:ext cx="118536" cy="102076"/>
          </a:xfrm>
          <a:prstGeom prst="star5">
            <a:avLst/>
          </a:prstGeom>
          <a:solidFill>
            <a:srgbClr val="18EAF4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5" name="5-конечная звезда 504"/>
          <p:cNvSpPr/>
          <p:nvPr/>
        </p:nvSpPr>
        <p:spPr>
          <a:xfrm>
            <a:off x="8503452" y="3191339"/>
            <a:ext cx="118536" cy="102076"/>
          </a:xfrm>
          <a:prstGeom prst="star5">
            <a:avLst/>
          </a:prstGeom>
          <a:solidFill>
            <a:srgbClr val="18EAF4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6" name="TextBox 505"/>
          <p:cNvSpPr txBox="1"/>
          <p:nvPr/>
        </p:nvSpPr>
        <p:spPr>
          <a:xfrm>
            <a:off x="8085076" y="3202924"/>
            <a:ext cx="48808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Улан-Удэ</a:t>
            </a:r>
            <a:endParaRPr kumimoji="0" lang="ru-RU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7" name="TextBox 506"/>
          <p:cNvSpPr txBox="1"/>
          <p:nvPr/>
        </p:nvSpPr>
        <p:spPr>
          <a:xfrm>
            <a:off x="8543043" y="3162663"/>
            <a:ext cx="48808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Чита</a:t>
            </a:r>
            <a:endParaRPr kumimoji="0" lang="ru-RU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8" name="5-конечная звезда 507"/>
          <p:cNvSpPr/>
          <p:nvPr/>
        </p:nvSpPr>
        <p:spPr>
          <a:xfrm>
            <a:off x="9955143" y="4186392"/>
            <a:ext cx="118536" cy="102076"/>
          </a:xfrm>
          <a:prstGeom prst="star5">
            <a:avLst/>
          </a:prstGeom>
          <a:solidFill>
            <a:srgbClr val="18EAF4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rot="10800000">
            <a:off x="4062422" y="4095514"/>
            <a:ext cx="842392" cy="601541"/>
          </a:xfrm>
          <a:prstGeom prst="bentConnector3">
            <a:avLst>
              <a:gd name="adj1" fmla="val 77137"/>
            </a:avLst>
          </a:prstGeom>
          <a:ln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52" name="Изображение 3" descr="Изображение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467" y="-34419"/>
            <a:ext cx="2094558" cy="973212"/>
          </a:xfrm>
          <a:prstGeom prst="rect">
            <a:avLst/>
          </a:prstGeom>
          <a:ln w="12700">
            <a:miter lim="400000"/>
          </a:ln>
        </p:spPr>
      </p:pic>
      <p:pic>
        <p:nvPicPr>
          <p:cNvPr id="368" name="Изображение 4" descr="Изображение 4"/>
          <p:cNvPicPr>
            <a:picLocks noChangeAspect="1"/>
          </p:cNvPicPr>
          <p:nvPr/>
        </p:nvPicPr>
        <p:blipFill>
          <a:blip r:embed="rId5">
            <a:extLst/>
          </a:blip>
          <a:srcRect l="66731" r="24501"/>
          <a:stretch>
            <a:fillRect/>
          </a:stretch>
        </p:blipFill>
        <p:spPr>
          <a:xfrm rot="5400000">
            <a:off x="7686755" y="-4239248"/>
            <a:ext cx="175254" cy="883523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11600467" y="27001"/>
            <a:ext cx="4137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2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39234" y="5725027"/>
            <a:ext cx="178189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ts val="300"/>
              </a:spcBef>
              <a:defRPr/>
            </a:pPr>
            <a:r>
              <a:rPr lang="ru-RU" sz="700" dirty="0">
                <a:solidFill>
                  <a:prstClr val="black"/>
                </a:solidFill>
              </a:rPr>
              <a:t>Точки концентрации грузов </a:t>
            </a:r>
            <a:r>
              <a:rPr lang="ru-RU" sz="700" dirty="0" smtClean="0">
                <a:solidFill>
                  <a:prstClr val="black"/>
                </a:solidFill>
              </a:rPr>
              <a:t>АПК</a:t>
            </a:r>
            <a:endParaRPr lang="en-US" sz="700" dirty="0" smtClean="0">
              <a:solidFill>
                <a:prstClr val="black"/>
              </a:solidFill>
            </a:endParaRPr>
          </a:p>
          <a:p>
            <a:pPr lvl="0" defTabSz="914400">
              <a:spcBef>
                <a:spcPts val="300"/>
              </a:spcBef>
              <a:defRPr/>
            </a:pPr>
            <a:r>
              <a:rPr lang="ru-RU" sz="700" dirty="0" smtClean="0">
                <a:solidFill>
                  <a:prstClr val="black"/>
                </a:solidFill>
              </a:rPr>
              <a:t>Наиболее </a:t>
            </a:r>
            <a:r>
              <a:rPr lang="ru-RU" sz="700" dirty="0">
                <a:solidFill>
                  <a:prstClr val="black"/>
                </a:solidFill>
              </a:rPr>
              <a:t>проблемные точки выхода экспортных потоков</a:t>
            </a:r>
          </a:p>
          <a:p>
            <a:pPr lvl="0" defTabSz="914400">
              <a:spcBef>
                <a:spcPts val="300"/>
              </a:spcBef>
              <a:defRPr/>
            </a:pPr>
            <a:r>
              <a:rPr lang="ru-RU" sz="700" dirty="0">
                <a:solidFill>
                  <a:prstClr val="black"/>
                </a:solidFill>
              </a:rPr>
              <a:t>Экспортно-ориентированные пункты пропуска</a:t>
            </a:r>
          </a:p>
          <a:p>
            <a:pPr lvl="0" defTabSz="914400">
              <a:spcBef>
                <a:spcPts val="300"/>
              </a:spcBef>
              <a:defRPr/>
            </a:pPr>
            <a:r>
              <a:rPr lang="ru-RU" sz="700" dirty="0">
                <a:solidFill>
                  <a:prstClr val="black"/>
                </a:solidFill>
              </a:rPr>
              <a:t>Точки направления экспорта </a:t>
            </a:r>
          </a:p>
          <a:p>
            <a:pPr lvl="0" defTabSz="914400">
              <a:spcBef>
                <a:spcPts val="300"/>
              </a:spcBef>
              <a:defRPr/>
            </a:pPr>
            <a:r>
              <a:rPr lang="ru-RU" sz="700" dirty="0">
                <a:solidFill>
                  <a:prstClr val="black"/>
                </a:solidFill>
              </a:rPr>
              <a:t>Участок железной дороги Астара (Азербайджан) – Решт (Иран</a:t>
            </a:r>
            <a:r>
              <a:rPr lang="ru-RU" sz="700" dirty="0" smtClean="0">
                <a:solidFill>
                  <a:prstClr val="black"/>
                </a:solidFill>
              </a:rPr>
              <a:t>)</a:t>
            </a:r>
            <a:endParaRPr lang="ru-RU" sz="700" dirty="0">
              <a:solidFill>
                <a:prstClr val="black"/>
              </a:solidFill>
            </a:endParaRPr>
          </a:p>
        </p:txBody>
      </p:sp>
      <p:sp>
        <p:nvSpPr>
          <p:cNvPr id="370" name="Прямоугольник 369"/>
          <p:cNvSpPr/>
          <p:nvPr/>
        </p:nvSpPr>
        <p:spPr>
          <a:xfrm>
            <a:off x="2040245" y="5603775"/>
            <a:ext cx="1874632" cy="1254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ts val="300"/>
              </a:spcBef>
              <a:defRPr/>
            </a:pPr>
            <a:r>
              <a:rPr lang="ru-RU" sz="700" dirty="0">
                <a:solidFill>
                  <a:prstClr val="black"/>
                </a:solidFill>
              </a:rPr>
              <a:t>Локации формирования зерновых грузов в субъектах РФ*</a:t>
            </a:r>
          </a:p>
          <a:p>
            <a:pPr lvl="0" defTabSz="914400">
              <a:spcBef>
                <a:spcPts val="300"/>
              </a:spcBef>
              <a:defRPr/>
            </a:pPr>
            <a:r>
              <a:rPr lang="ru-RU" sz="700" dirty="0" smtClean="0">
                <a:solidFill>
                  <a:prstClr val="black"/>
                </a:solidFill>
              </a:rPr>
              <a:t>ОРЦ</a:t>
            </a:r>
            <a:r>
              <a:rPr lang="ru-RU" sz="700" dirty="0">
                <a:solidFill>
                  <a:prstClr val="black"/>
                </a:solidFill>
              </a:rPr>
              <a:t>, построенные с господдержкой </a:t>
            </a:r>
            <a:r>
              <a:rPr lang="en-US" sz="700" dirty="0" smtClean="0">
                <a:solidFill>
                  <a:prstClr val="black"/>
                </a:solidFill>
              </a:rPr>
              <a:t/>
            </a:r>
            <a:br>
              <a:rPr lang="en-US" sz="700" dirty="0" smtClean="0">
                <a:solidFill>
                  <a:prstClr val="black"/>
                </a:solidFill>
              </a:rPr>
            </a:br>
            <a:r>
              <a:rPr lang="ru-RU" sz="700" dirty="0" smtClean="0">
                <a:solidFill>
                  <a:prstClr val="black"/>
                </a:solidFill>
              </a:rPr>
              <a:t>(</a:t>
            </a:r>
            <a:r>
              <a:rPr lang="ru-RU" sz="700" dirty="0">
                <a:solidFill>
                  <a:prstClr val="black"/>
                </a:solidFill>
              </a:rPr>
              <a:t>14 шт.)*</a:t>
            </a:r>
          </a:p>
          <a:p>
            <a:pPr lvl="0" defTabSz="914400">
              <a:spcBef>
                <a:spcPts val="300"/>
              </a:spcBef>
              <a:defRPr/>
            </a:pPr>
            <a:r>
              <a:rPr lang="ru-RU" sz="700" dirty="0">
                <a:solidFill>
                  <a:prstClr val="black"/>
                </a:solidFill>
              </a:rPr>
              <a:t>ОРЦ, планируемые к вводу (7 шт.)* </a:t>
            </a:r>
          </a:p>
          <a:p>
            <a:pPr lvl="0" defTabSz="914400">
              <a:spcBef>
                <a:spcPts val="300"/>
              </a:spcBef>
              <a:defRPr/>
            </a:pPr>
            <a:r>
              <a:rPr lang="ru-RU" sz="700" dirty="0">
                <a:solidFill>
                  <a:prstClr val="black"/>
                </a:solidFill>
              </a:rPr>
              <a:t>Действующие ТЛЦ</a:t>
            </a:r>
          </a:p>
          <a:p>
            <a:pPr lvl="0" defTabSz="914400">
              <a:spcBef>
                <a:spcPts val="300"/>
              </a:spcBef>
              <a:defRPr/>
            </a:pPr>
            <a:r>
              <a:rPr lang="ru-RU" sz="700" dirty="0">
                <a:solidFill>
                  <a:prstClr val="black"/>
                </a:solidFill>
              </a:rPr>
              <a:t>Планируемые ТЛЦ**</a:t>
            </a:r>
          </a:p>
          <a:p>
            <a:pPr lvl="0" defTabSz="914400">
              <a:spcBef>
                <a:spcPts val="300"/>
              </a:spcBef>
              <a:defRPr/>
            </a:pPr>
            <a:r>
              <a:rPr lang="ru-RU" sz="700" dirty="0">
                <a:solidFill>
                  <a:prstClr val="black"/>
                </a:solidFill>
              </a:rPr>
              <a:t>Зоны, требующие размещения ТЛЦ, но не предусмотренные </a:t>
            </a:r>
            <a:r>
              <a:rPr lang="ru-RU" sz="700" dirty="0" err="1">
                <a:solidFill>
                  <a:prstClr val="black"/>
                </a:solidFill>
              </a:rPr>
              <a:t>федпроектом</a:t>
            </a:r>
            <a:r>
              <a:rPr lang="ru-RU" sz="700" dirty="0">
                <a:solidFill>
                  <a:prstClr val="black"/>
                </a:solidFill>
              </a:rPr>
              <a:t> </a:t>
            </a:r>
            <a:r>
              <a:rPr lang="ru-RU" sz="700" dirty="0" smtClean="0">
                <a:solidFill>
                  <a:prstClr val="black"/>
                </a:solidFill>
              </a:rPr>
              <a:t>ТЛЦ</a:t>
            </a:r>
            <a:endParaRPr lang="ru-RU" sz="700" dirty="0">
              <a:solidFill>
                <a:prstClr val="black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920923" y="6546172"/>
            <a:ext cx="40548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ru-RU" sz="700" dirty="0">
                <a:solidFill>
                  <a:prstClr val="black"/>
                </a:solidFill>
              </a:rPr>
              <a:t>*на основании информации Минсельхоза России</a:t>
            </a:r>
          </a:p>
          <a:p>
            <a:pPr lvl="0" defTabSz="914400">
              <a:defRPr/>
            </a:pPr>
            <a:r>
              <a:rPr lang="ru-RU" sz="700" dirty="0">
                <a:solidFill>
                  <a:prstClr val="black"/>
                </a:solidFill>
              </a:rPr>
              <a:t>** в соответствии с Федеральным проектом «Транспортно-логистические центры»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365576" y="601640"/>
            <a:ext cx="46850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Основная нагрузка к 2024 году :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1200" b="1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морские пункты пропуска</a:t>
            </a:r>
            <a:r>
              <a:rPr lang="ru-RU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 Владивосток +9,5 млн тонн, Тамань +3,6 млн тонн, Усть-Луга +3,3, Новороссийск +2,5 млн </a:t>
            </a:r>
            <a:r>
              <a:rPr lang="ru-RU" sz="12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тонн</a:t>
            </a:r>
            <a:endParaRPr lang="en-US" sz="1200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12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1200" b="1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железнодорожные пункты пропуска </a:t>
            </a:r>
            <a:r>
              <a:rPr lang="ru-RU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Наушки + 0,7 млн тонн, Благовещенск +0,6 млн тонн, Забайкальск +0,5 млн тонн, Пограничный (+0,4 млн </a:t>
            </a:r>
            <a:r>
              <a:rPr lang="ru-RU" sz="12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тонн)</a:t>
            </a:r>
            <a:endParaRPr lang="en-US" sz="1200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12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1200" b="1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внешние сухопутные границы ЕАЭС </a:t>
            </a:r>
            <a:r>
              <a:rPr lang="ru-RU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по + 0,5 млн тонн на Белоруссию, Казахстана и Киргизию.</a:t>
            </a:r>
            <a:r>
              <a:rPr lang="ru-RU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131969" y="275122"/>
            <a:ext cx="4060062" cy="27238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Перспективные направления экспорта АПК:</a:t>
            </a:r>
            <a:endParaRPr lang="en-US" sz="14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2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b="1" u="sng" dirty="0"/>
              <a:t>Санкт-Петербург-Москва-Баку (Азербайджан)- Бендер-Аббас (Иран) – Мумбаи (Индия): </a:t>
            </a:r>
            <a:r>
              <a:rPr lang="ru-RU" sz="1200" b="1" dirty="0"/>
              <a:t>экспорт +2 млрд </a:t>
            </a:r>
            <a:r>
              <a:rPr lang="en-US" sz="1200" b="1" dirty="0" smtClean="0"/>
              <a:t>$</a:t>
            </a:r>
            <a:endParaRPr lang="ru-RU" sz="1200" b="1" dirty="0"/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b="1" u="sng" kern="0" dirty="0" smtClean="0"/>
              <a:t>Новосибирск-Красноярск-Чита-Забайкальск-КНР</a:t>
            </a:r>
            <a:r>
              <a:rPr lang="ru-RU" sz="1200" b="1" u="sng" kern="0" dirty="0"/>
              <a:t>: </a:t>
            </a:r>
            <a:r>
              <a:rPr lang="ru-RU" sz="1200" b="1" kern="0" dirty="0"/>
              <a:t>экспорт </a:t>
            </a:r>
            <a:r>
              <a:rPr lang="en-US" sz="1200" b="1" kern="0" dirty="0"/>
              <a:t>+</a:t>
            </a:r>
            <a:r>
              <a:rPr lang="ru-RU" sz="1200" b="1" kern="0" dirty="0"/>
              <a:t>3,4 </a:t>
            </a:r>
            <a:r>
              <a:rPr lang="ru-RU" sz="1200" b="1" kern="0" dirty="0" smtClean="0"/>
              <a:t>млрд</a:t>
            </a:r>
            <a:r>
              <a:rPr lang="en-US" sz="1200" b="1" kern="0" dirty="0" smtClean="0"/>
              <a:t>$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b="1" u="sng" kern="0" dirty="0" smtClean="0"/>
              <a:t>Новосибирск-Красноярск-Иркутск-Наушки-Монголия-КНР</a:t>
            </a:r>
            <a:r>
              <a:rPr lang="ru-RU" sz="1200" b="1" u="sng" kern="0" dirty="0"/>
              <a:t>: </a:t>
            </a:r>
            <a:r>
              <a:rPr lang="ru-RU" sz="1200" b="1" kern="0" dirty="0"/>
              <a:t>экспорта +1 млрд </a:t>
            </a:r>
            <a:r>
              <a:rPr lang="en-US" sz="1200" b="1" kern="0" dirty="0"/>
              <a:t>S</a:t>
            </a:r>
            <a:r>
              <a:rPr lang="ru-RU" sz="1200" b="1" kern="0" dirty="0" smtClean="0"/>
              <a:t> </a:t>
            </a:r>
            <a:endParaRPr lang="en-US" sz="1200" b="1" kern="0" dirty="0"/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b="1" u="sng" kern="0" dirty="0" smtClean="0"/>
              <a:t>Санкт-Петербург-Москва-Ташкент</a:t>
            </a:r>
            <a:r>
              <a:rPr lang="ru-RU" sz="1200" b="1" u="sng" kern="0" dirty="0"/>
              <a:t>:</a:t>
            </a:r>
            <a:r>
              <a:rPr lang="ru-RU" sz="1200" b="1" kern="0" dirty="0"/>
              <a:t> экспорт +0,9 млрд </a:t>
            </a:r>
            <a:r>
              <a:rPr lang="en-US" sz="1200" b="1" kern="0" dirty="0" smtClean="0"/>
              <a:t>S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b="1" u="sng" kern="0" dirty="0" err="1" smtClean="0"/>
              <a:t>Новоссибирск</a:t>
            </a:r>
            <a:r>
              <a:rPr lang="ru-RU" sz="1200" b="1" u="sng" kern="0" dirty="0" smtClean="0"/>
              <a:t>-Красноярск-Хабаровск-Уссурийск/Владивосток- </a:t>
            </a:r>
            <a:r>
              <a:rPr lang="ru-RU" sz="1200" b="1" u="sng" kern="0" dirty="0"/>
              <a:t>КНР/Япония/Корея (</a:t>
            </a:r>
            <a:r>
              <a:rPr lang="ru-RU" sz="1200" b="1" u="sng" kern="0" dirty="0" err="1"/>
              <a:t>Пусан</a:t>
            </a:r>
            <a:r>
              <a:rPr lang="ru-RU" sz="1200" b="1" u="sng" kern="0" dirty="0"/>
              <a:t>) – другие страны АТР: </a:t>
            </a:r>
            <a:r>
              <a:rPr lang="ru-RU" sz="1200" b="1" kern="0" dirty="0"/>
              <a:t>экспорт + </a:t>
            </a:r>
            <a:r>
              <a:rPr lang="en-US" sz="1200" b="1" kern="0" dirty="0" smtClean="0"/>
              <a:t>1 </a:t>
            </a:r>
            <a:r>
              <a:rPr lang="ru-RU" sz="1200" b="1" kern="0" dirty="0" smtClean="0"/>
              <a:t>млрд </a:t>
            </a:r>
            <a:r>
              <a:rPr lang="en-US" sz="1200" b="1" kern="0" dirty="0"/>
              <a:t>S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73944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4" descr="Изображение 4"/>
          <p:cNvPicPr>
            <a:picLocks noChangeAspect="1"/>
          </p:cNvPicPr>
          <p:nvPr/>
        </p:nvPicPr>
        <p:blipFill>
          <a:blip r:embed="rId2">
            <a:extLst/>
          </a:blip>
          <a:srcRect l="66731" r="24501"/>
          <a:stretch>
            <a:fillRect/>
          </a:stretch>
        </p:blipFill>
        <p:spPr>
          <a:xfrm rot="5400000">
            <a:off x="7686755" y="-4239248"/>
            <a:ext cx="175254" cy="8835236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Изображение 3" descr="Изображение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67" y="-34419"/>
            <a:ext cx="1395639" cy="648467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/>
          <p:cNvSpPr txBox="1"/>
          <p:nvPr/>
        </p:nvSpPr>
        <p:spPr>
          <a:xfrm>
            <a:off x="522986" y="554135"/>
            <a:ext cx="5667555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проблемные зоны транспортной инфраструктуры:</a:t>
            </a:r>
          </a:p>
          <a:p>
            <a:pPr algn="just"/>
            <a:endParaRPr lang="ru-RU" sz="1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пунктах пропуска – нехватка имеющихся пропускных способностей для обслуживания грузопотока; автодорожная инфраструктура на подходах к пунктам пропуска и прилегающая к ним в ненадлежащем состоянии.</a:t>
            </a:r>
          </a:p>
          <a:p>
            <a:pPr algn="just"/>
            <a:r>
              <a:rPr lang="ru-RU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Автомобильные – </a:t>
            </a:r>
            <a:r>
              <a:rPr lang="ru-RU" sz="1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Яраг-Казмаляр</a:t>
            </a:r>
            <a:r>
              <a:rPr lang="ru-RU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(с выходом на Азербайджан и Иран), Верхний Ларс (выходом на Грузию), Забайкальск, Краскино и Пограничный (с выходом на Монголию, Китай и страны АТР).</a:t>
            </a:r>
          </a:p>
          <a:p>
            <a:pPr algn="just"/>
            <a:r>
              <a:rPr lang="ru-RU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Железнодорожные – Наушки (с выходом на Монголию и Китай).</a:t>
            </a:r>
          </a:p>
          <a:p>
            <a:pPr algn="just"/>
            <a:r>
              <a:rPr lang="ru-RU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Морские – Азов и Новороссийск (с выходом в страны ЕС, СНГ, Турцию, Ближнего Востока, Африки, Юго-Восточной Азии, Китай), Мурманск (с выходом в страны ЕС, Северной Америки, перевозки по СМП),  Калининград и Усть-Луга (с выходом в страны ЕС, Африки и Южной Америки), Владивосток (с выходом на порты Китая, Р. Корея и Японии).</a:t>
            </a:r>
          </a:p>
          <a:p>
            <a:pPr algn="just"/>
            <a:r>
              <a:rPr lang="ru-RU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Модернизация пунктов пропуска реализуется в рамках в федерального проекта «Логистика международной торговли</a:t>
            </a:r>
            <a:r>
              <a:rPr lang="ru-RU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ru-RU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Федеральной </a:t>
            </a:r>
            <a:r>
              <a:rPr lang="ru-RU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госпрограммы «Государственная граница РФ»..</a:t>
            </a:r>
            <a:endParaRPr lang="ru-RU" sz="1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портах – нехватка мощностей перевалки для хранения </a:t>
            </a:r>
            <a:r>
              <a:rPr lang="ru-RU" sz="1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сельхозгрузов</a:t>
            </a:r>
            <a:r>
              <a:rPr lang="ru-RU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отсутствие сквозного тарифа (ж/</a:t>
            </a:r>
            <a:r>
              <a:rPr lang="ru-RU" sz="1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д+порт</a:t>
            </a:r>
            <a:r>
              <a:rPr lang="ru-RU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 высокая </a:t>
            </a:r>
            <a:r>
              <a:rPr lang="ru-RU" sz="1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турбулентнось</a:t>
            </a:r>
            <a:r>
              <a:rPr lang="ru-RU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международных </a:t>
            </a:r>
            <a:r>
              <a:rPr lang="ru-RU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отношений из-за чего грузоотправители </a:t>
            </a:r>
            <a:r>
              <a:rPr lang="ru-RU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испытывают серьезные затруднения с планированием и вывозом </a:t>
            </a:r>
            <a:r>
              <a:rPr lang="ru-RU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через зарубежные </a:t>
            </a:r>
            <a:r>
              <a:rPr lang="ru-RU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порты. </a:t>
            </a:r>
            <a:endParaRPr lang="ru-RU" sz="1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Дополнительные портовые мощности заложены в рамках Комплексного плана по модернизации и расширению магистральной инфраструктуры до 2024 года.</a:t>
            </a:r>
          </a:p>
          <a:p>
            <a:pPr algn="just"/>
            <a:endParaRPr lang="ru-RU" sz="1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железной дороге – инфраструктура на подходах к портам Азово-Черноморского, Балтийского и Дальневосточного бассейнов требует расширения и реконструкции; необходимо обеспечить пропускную способность на участках Восточного </a:t>
            </a:r>
            <a:r>
              <a:rPr lang="ru-RU" sz="1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жд</a:t>
            </a:r>
            <a:r>
              <a:rPr lang="ru-RU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полигона и развитие </a:t>
            </a:r>
            <a:r>
              <a:rPr lang="ru-RU" sz="1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жд</a:t>
            </a:r>
            <a:r>
              <a:rPr lang="ru-RU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инфраструктуры Южного региона.</a:t>
            </a:r>
          </a:p>
          <a:p>
            <a:pPr algn="just"/>
            <a:r>
              <a:rPr lang="ru-RU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Реконструкция участков предусмотрена Долгосрочной программой развития РЖД до 2025 года.</a:t>
            </a:r>
          </a:p>
          <a:p>
            <a:endParaRPr lang="ru-RU" sz="1400" dirty="0" smtClean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14535" y="554135"/>
            <a:ext cx="5300889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</a:t>
            </a:r>
            <a:r>
              <a:rPr lang="ru-RU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меры по расшивке «узких мест</a:t>
            </a:r>
            <a:r>
              <a:rPr lang="ru-RU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»:</a:t>
            </a:r>
          </a:p>
          <a:p>
            <a:pPr algn="ctr"/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Реконструкция и модернизация пунктов пропуска - реализуется в рамках федерального проекта «Логистика международной торговли» и Федеральной госпрограммы «Государственная граница РФ».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Строительство новых портовых мощностей и реконструкция и расширение действующих – реализуется в рамках Комплексного плана модернизации и расширения магистральной инфраструктуры до 2024 года.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Расшивка «узких мест» российских железных дорог – реализуется в рамках Долгосрочной программы развития ОАО «РЖД» до 2025 года.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Временно обеспечить возможность поставок экспортируемых грузов АПК через акваторию Балтийского моря, в том числе с использованием возможностей зарубежных морских портов (до формирования необходимых портовых мощностей в Балтийском бассейне РФ)</a:t>
            </a:r>
          </a:p>
          <a:p>
            <a:endParaRPr lang="ru-RU" sz="1400" b="1" dirty="0"/>
          </a:p>
          <a:p>
            <a:endParaRPr lang="ru-RU" sz="1400" b="1" dirty="0"/>
          </a:p>
          <a:p>
            <a:endParaRPr lang="ru-RU" sz="1400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1600467" y="27001"/>
            <a:ext cx="4137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3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218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Дуга 646"/>
          <p:cNvSpPr/>
          <p:nvPr/>
        </p:nvSpPr>
        <p:spPr>
          <a:xfrm rot="16402627" flipH="1">
            <a:off x="614718" y="2065891"/>
            <a:ext cx="177974" cy="1268429"/>
          </a:xfrm>
          <a:prstGeom prst="arc">
            <a:avLst>
              <a:gd name="adj1" fmla="val 16172502"/>
              <a:gd name="adj2" fmla="val 4978906"/>
            </a:avLst>
          </a:prstGeom>
          <a:noFill/>
          <a:ln w="76200">
            <a:solidFill>
              <a:srgbClr val="FF0000">
                <a:alpha val="50000"/>
              </a:srgbClr>
            </a:solidFill>
            <a:headEnd type="stealth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2079288" y="404813"/>
            <a:ext cx="112712" cy="2159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 panose="020B0604030504040204" pitchFamily="34" charset="0"/>
              </a:rPr>
              <a:t>1</a:t>
            </a:r>
            <a:endParaRPr kumimoji="0" lang="ru-RU" altLang="ru-RU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Tahoma" panose="020B0604030504040204" pitchFamily="34" charset="0"/>
            </a:endParaRPr>
          </a:p>
        </p:txBody>
      </p:sp>
      <p:sp>
        <p:nvSpPr>
          <p:cNvPr id="558" name="Freeform 125"/>
          <p:cNvSpPr>
            <a:spLocks noChangeArrowheads="1"/>
          </p:cNvSpPr>
          <p:nvPr/>
        </p:nvSpPr>
        <p:spPr bwMode="auto">
          <a:xfrm>
            <a:off x="4579692" y="5140977"/>
            <a:ext cx="796721" cy="619962"/>
          </a:xfrm>
          <a:custGeom>
            <a:avLst/>
            <a:gdLst>
              <a:gd name="T0" fmla="*/ 178 w 1618"/>
              <a:gd name="T1" fmla="*/ 980 h 1209"/>
              <a:gd name="T2" fmla="*/ 339 w 1618"/>
              <a:gd name="T3" fmla="*/ 870 h 1209"/>
              <a:gd name="T4" fmla="*/ 421 w 1618"/>
              <a:gd name="T5" fmla="*/ 994 h 1209"/>
              <a:gd name="T6" fmla="*/ 782 w 1618"/>
              <a:gd name="T7" fmla="*/ 1045 h 1209"/>
              <a:gd name="T8" fmla="*/ 926 w 1618"/>
              <a:gd name="T9" fmla="*/ 1208 h 1209"/>
              <a:gd name="T10" fmla="*/ 1027 w 1618"/>
              <a:gd name="T11" fmla="*/ 1124 h 1209"/>
              <a:gd name="T12" fmla="*/ 948 w 1618"/>
              <a:gd name="T13" fmla="*/ 1084 h 1209"/>
              <a:gd name="T14" fmla="*/ 1005 w 1618"/>
              <a:gd name="T15" fmla="*/ 1011 h 1209"/>
              <a:gd name="T16" fmla="*/ 1008 w 1618"/>
              <a:gd name="T17" fmla="*/ 1008 h 1209"/>
              <a:gd name="T18" fmla="*/ 1120 w 1618"/>
              <a:gd name="T19" fmla="*/ 971 h 1209"/>
              <a:gd name="T20" fmla="*/ 1253 w 1618"/>
              <a:gd name="T21" fmla="*/ 983 h 1209"/>
              <a:gd name="T22" fmla="*/ 1329 w 1618"/>
              <a:gd name="T23" fmla="*/ 805 h 1209"/>
              <a:gd name="T24" fmla="*/ 1341 w 1618"/>
              <a:gd name="T25" fmla="*/ 799 h 1209"/>
              <a:gd name="T26" fmla="*/ 1510 w 1618"/>
              <a:gd name="T27" fmla="*/ 850 h 1209"/>
              <a:gd name="T28" fmla="*/ 1516 w 1618"/>
              <a:gd name="T29" fmla="*/ 720 h 1209"/>
              <a:gd name="T30" fmla="*/ 1583 w 1618"/>
              <a:gd name="T31" fmla="*/ 678 h 1209"/>
              <a:gd name="T32" fmla="*/ 1552 w 1618"/>
              <a:gd name="T33" fmla="*/ 525 h 1209"/>
              <a:gd name="T34" fmla="*/ 1552 w 1618"/>
              <a:gd name="T35" fmla="*/ 517 h 1209"/>
              <a:gd name="T36" fmla="*/ 1535 w 1618"/>
              <a:gd name="T37" fmla="*/ 384 h 1209"/>
              <a:gd name="T38" fmla="*/ 1532 w 1618"/>
              <a:gd name="T39" fmla="*/ 381 h 1209"/>
              <a:gd name="T40" fmla="*/ 1411 w 1618"/>
              <a:gd name="T41" fmla="*/ 198 h 1209"/>
              <a:gd name="T42" fmla="*/ 1411 w 1618"/>
              <a:gd name="T43" fmla="*/ 195 h 1209"/>
              <a:gd name="T44" fmla="*/ 1335 w 1618"/>
              <a:gd name="T45" fmla="*/ 111 h 1209"/>
              <a:gd name="T46" fmla="*/ 1250 w 1618"/>
              <a:gd name="T47" fmla="*/ 187 h 1209"/>
              <a:gd name="T48" fmla="*/ 1089 w 1618"/>
              <a:gd name="T49" fmla="*/ 173 h 1209"/>
              <a:gd name="T50" fmla="*/ 1036 w 1618"/>
              <a:gd name="T51" fmla="*/ 212 h 1209"/>
              <a:gd name="T52" fmla="*/ 982 w 1618"/>
              <a:gd name="T53" fmla="*/ 170 h 1209"/>
              <a:gd name="T54" fmla="*/ 841 w 1618"/>
              <a:gd name="T55" fmla="*/ 308 h 1209"/>
              <a:gd name="T56" fmla="*/ 728 w 1618"/>
              <a:gd name="T57" fmla="*/ 201 h 1209"/>
              <a:gd name="T58" fmla="*/ 728 w 1618"/>
              <a:gd name="T59" fmla="*/ 198 h 1209"/>
              <a:gd name="T60" fmla="*/ 621 w 1618"/>
              <a:gd name="T61" fmla="*/ 0 h 1209"/>
              <a:gd name="T62" fmla="*/ 254 w 1618"/>
              <a:gd name="T63" fmla="*/ 127 h 1209"/>
              <a:gd name="T64" fmla="*/ 175 w 1618"/>
              <a:gd name="T65" fmla="*/ 94 h 1209"/>
              <a:gd name="T66" fmla="*/ 136 w 1618"/>
              <a:gd name="T67" fmla="*/ 119 h 1209"/>
              <a:gd name="T68" fmla="*/ 73 w 1618"/>
              <a:gd name="T69" fmla="*/ 82 h 1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618" h="1209">
                <a:moveTo>
                  <a:pt x="0" y="125"/>
                </a:moveTo>
                <a:lnTo>
                  <a:pt x="178" y="980"/>
                </a:lnTo>
                <a:lnTo>
                  <a:pt x="274" y="966"/>
                </a:lnTo>
                <a:lnTo>
                  <a:pt x="339" y="870"/>
                </a:lnTo>
                <a:lnTo>
                  <a:pt x="404" y="895"/>
                </a:lnTo>
                <a:lnTo>
                  <a:pt x="421" y="994"/>
                </a:lnTo>
                <a:lnTo>
                  <a:pt x="624" y="1104"/>
                </a:lnTo>
                <a:lnTo>
                  <a:pt x="782" y="1045"/>
                </a:lnTo>
                <a:lnTo>
                  <a:pt x="866" y="1081"/>
                </a:lnTo>
                <a:lnTo>
                  <a:pt x="926" y="1208"/>
                </a:lnTo>
                <a:lnTo>
                  <a:pt x="1044" y="1194"/>
                </a:lnTo>
                <a:lnTo>
                  <a:pt x="1027" y="1124"/>
                </a:lnTo>
                <a:lnTo>
                  <a:pt x="957" y="1090"/>
                </a:lnTo>
                <a:lnTo>
                  <a:pt x="948" y="1084"/>
                </a:lnTo>
                <a:lnTo>
                  <a:pt x="954" y="1079"/>
                </a:lnTo>
                <a:lnTo>
                  <a:pt x="1005" y="1011"/>
                </a:lnTo>
                <a:lnTo>
                  <a:pt x="1005" y="1008"/>
                </a:lnTo>
                <a:lnTo>
                  <a:pt x="1008" y="1008"/>
                </a:lnTo>
                <a:lnTo>
                  <a:pt x="1118" y="971"/>
                </a:lnTo>
                <a:lnTo>
                  <a:pt x="1120" y="971"/>
                </a:lnTo>
                <a:lnTo>
                  <a:pt x="1120" y="971"/>
                </a:lnTo>
                <a:lnTo>
                  <a:pt x="1253" y="983"/>
                </a:lnTo>
                <a:lnTo>
                  <a:pt x="1324" y="875"/>
                </a:lnTo>
                <a:lnTo>
                  <a:pt x="1329" y="805"/>
                </a:lnTo>
                <a:lnTo>
                  <a:pt x="1329" y="791"/>
                </a:lnTo>
                <a:lnTo>
                  <a:pt x="1341" y="799"/>
                </a:lnTo>
                <a:lnTo>
                  <a:pt x="1425" y="864"/>
                </a:lnTo>
                <a:lnTo>
                  <a:pt x="1510" y="850"/>
                </a:lnTo>
                <a:lnTo>
                  <a:pt x="1516" y="723"/>
                </a:lnTo>
                <a:lnTo>
                  <a:pt x="1516" y="720"/>
                </a:lnTo>
                <a:lnTo>
                  <a:pt x="1518" y="720"/>
                </a:lnTo>
                <a:lnTo>
                  <a:pt x="1583" y="678"/>
                </a:lnTo>
                <a:lnTo>
                  <a:pt x="1606" y="585"/>
                </a:lnTo>
                <a:lnTo>
                  <a:pt x="1552" y="525"/>
                </a:lnTo>
                <a:lnTo>
                  <a:pt x="1549" y="520"/>
                </a:lnTo>
                <a:lnTo>
                  <a:pt x="1552" y="517"/>
                </a:lnTo>
                <a:lnTo>
                  <a:pt x="1617" y="441"/>
                </a:lnTo>
                <a:lnTo>
                  <a:pt x="1535" y="384"/>
                </a:lnTo>
                <a:lnTo>
                  <a:pt x="1535" y="384"/>
                </a:lnTo>
                <a:lnTo>
                  <a:pt x="1532" y="381"/>
                </a:lnTo>
                <a:lnTo>
                  <a:pt x="1504" y="297"/>
                </a:lnTo>
                <a:lnTo>
                  <a:pt x="1411" y="198"/>
                </a:lnTo>
                <a:lnTo>
                  <a:pt x="1411" y="195"/>
                </a:lnTo>
                <a:lnTo>
                  <a:pt x="1411" y="195"/>
                </a:lnTo>
                <a:lnTo>
                  <a:pt x="1397" y="102"/>
                </a:lnTo>
                <a:lnTo>
                  <a:pt x="1335" y="111"/>
                </a:lnTo>
                <a:lnTo>
                  <a:pt x="1250" y="187"/>
                </a:lnTo>
                <a:lnTo>
                  <a:pt x="1250" y="187"/>
                </a:lnTo>
                <a:lnTo>
                  <a:pt x="1247" y="187"/>
                </a:lnTo>
                <a:lnTo>
                  <a:pt x="1089" y="173"/>
                </a:lnTo>
                <a:lnTo>
                  <a:pt x="1041" y="209"/>
                </a:lnTo>
                <a:lnTo>
                  <a:pt x="1036" y="212"/>
                </a:lnTo>
                <a:lnTo>
                  <a:pt x="1033" y="209"/>
                </a:lnTo>
                <a:lnTo>
                  <a:pt x="982" y="170"/>
                </a:lnTo>
                <a:lnTo>
                  <a:pt x="847" y="305"/>
                </a:lnTo>
                <a:lnTo>
                  <a:pt x="841" y="308"/>
                </a:lnTo>
                <a:lnTo>
                  <a:pt x="835" y="305"/>
                </a:lnTo>
                <a:lnTo>
                  <a:pt x="728" y="201"/>
                </a:lnTo>
                <a:lnTo>
                  <a:pt x="728" y="198"/>
                </a:lnTo>
                <a:lnTo>
                  <a:pt x="728" y="198"/>
                </a:lnTo>
                <a:lnTo>
                  <a:pt x="708" y="119"/>
                </a:lnTo>
                <a:lnTo>
                  <a:pt x="621" y="0"/>
                </a:lnTo>
                <a:lnTo>
                  <a:pt x="257" y="125"/>
                </a:lnTo>
                <a:lnTo>
                  <a:pt x="254" y="127"/>
                </a:lnTo>
                <a:lnTo>
                  <a:pt x="251" y="125"/>
                </a:lnTo>
                <a:lnTo>
                  <a:pt x="175" y="94"/>
                </a:lnTo>
                <a:lnTo>
                  <a:pt x="141" y="116"/>
                </a:lnTo>
                <a:lnTo>
                  <a:pt x="136" y="119"/>
                </a:lnTo>
                <a:lnTo>
                  <a:pt x="133" y="116"/>
                </a:lnTo>
                <a:lnTo>
                  <a:pt x="73" y="82"/>
                </a:lnTo>
                <a:lnTo>
                  <a:pt x="0" y="125"/>
                </a:lnTo>
              </a:path>
            </a:pathLst>
          </a:custGeom>
          <a:solidFill>
            <a:schemeClr val="bg2"/>
          </a:solidFill>
          <a:ln w="12700" cap="flat" cmpd="sng">
            <a:solidFill>
              <a:schemeClr val="accent6">
                <a:lumMod val="40000"/>
                <a:lumOff val="60000"/>
              </a:schemeClr>
            </a:solidFill>
            <a:bevel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7" name="Freeform 124"/>
          <p:cNvSpPr>
            <a:spLocks noChangeArrowheads="1"/>
          </p:cNvSpPr>
          <p:nvPr/>
        </p:nvSpPr>
        <p:spPr bwMode="auto">
          <a:xfrm>
            <a:off x="5037753" y="4887561"/>
            <a:ext cx="594827" cy="1167521"/>
          </a:xfrm>
          <a:custGeom>
            <a:avLst/>
            <a:gdLst>
              <a:gd name="T0" fmla="*/ 14 w 1209"/>
              <a:gd name="T1" fmla="*/ 1838 h 2276"/>
              <a:gd name="T2" fmla="*/ 136 w 1209"/>
              <a:gd name="T3" fmla="*/ 2030 h 2276"/>
              <a:gd name="T4" fmla="*/ 302 w 1209"/>
              <a:gd name="T5" fmla="*/ 2114 h 2276"/>
              <a:gd name="T6" fmla="*/ 460 w 1209"/>
              <a:gd name="T7" fmla="*/ 2137 h 2276"/>
              <a:gd name="T8" fmla="*/ 678 w 1209"/>
              <a:gd name="T9" fmla="*/ 2275 h 2276"/>
              <a:gd name="T10" fmla="*/ 895 w 1209"/>
              <a:gd name="T11" fmla="*/ 2179 h 2276"/>
              <a:gd name="T12" fmla="*/ 994 w 1209"/>
              <a:gd name="T13" fmla="*/ 1962 h 2276"/>
              <a:gd name="T14" fmla="*/ 997 w 1209"/>
              <a:gd name="T15" fmla="*/ 1956 h 2276"/>
              <a:gd name="T16" fmla="*/ 966 w 1209"/>
              <a:gd name="T17" fmla="*/ 1713 h 2276"/>
              <a:gd name="T18" fmla="*/ 966 w 1209"/>
              <a:gd name="T19" fmla="*/ 1711 h 2276"/>
              <a:gd name="T20" fmla="*/ 858 w 1209"/>
              <a:gd name="T21" fmla="*/ 1660 h 2276"/>
              <a:gd name="T22" fmla="*/ 850 w 1209"/>
              <a:gd name="T23" fmla="*/ 1657 h 2276"/>
              <a:gd name="T24" fmla="*/ 760 w 1209"/>
              <a:gd name="T25" fmla="*/ 1544 h 2276"/>
              <a:gd name="T26" fmla="*/ 791 w 1209"/>
              <a:gd name="T27" fmla="*/ 1409 h 2276"/>
              <a:gd name="T28" fmla="*/ 596 w 1209"/>
              <a:gd name="T29" fmla="*/ 1347 h 2276"/>
              <a:gd name="T30" fmla="*/ 590 w 1209"/>
              <a:gd name="T31" fmla="*/ 1349 h 2276"/>
              <a:gd name="T32" fmla="*/ 494 w 1209"/>
              <a:gd name="T33" fmla="*/ 1369 h 2276"/>
              <a:gd name="T34" fmla="*/ 415 w 1209"/>
              <a:gd name="T35" fmla="*/ 1307 h 2276"/>
              <a:gd name="T36" fmla="*/ 410 w 1209"/>
              <a:gd name="T37" fmla="*/ 1372 h 2276"/>
              <a:gd name="T38" fmla="*/ 336 w 1209"/>
              <a:gd name="T39" fmla="*/ 1485 h 2276"/>
              <a:gd name="T40" fmla="*/ 331 w 1209"/>
              <a:gd name="T41" fmla="*/ 1488 h 2276"/>
              <a:gd name="T42" fmla="*/ 88 w 1209"/>
              <a:gd name="T43" fmla="*/ 1513 h 2276"/>
              <a:gd name="T44" fmla="*/ 113 w 1209"/>
              <a:gd name="T45" fmla="*/ 1606 h 2276"/>
              <a:gd name="T46" fmla="*/ 116 w 1209"/>
              <a:gd name="T47" fmla="*/ 1609 h 2276"/>
              <a:gd name="T48" fmla="*/ 139 w 1209"/>
              <a:gd name="T49" fmla="*/ 1696 h 2276"/>
              <a:gd name="T50" fmla="*/ 0 w 1209"/>
              <a:gd name="T51" fmla="*/ 1711 h 2276"/>
              <a:gd name="T52" fmla="*/ 878 w 1209"/>
              <a:gd name="T53" fmla="*/ 1372 h 2276"/>
              <a:gd name="T54" fmla="*/ 1039 w 1209"/>
              <a:gd name="T55" fmla="*/ 1239 h 2276"/>
              <a:gd name="T56" fmla="*/ 1016 w 1209"/>
              <a:gd name="T57" fmla="*/ 1172 h 2276"/>
              <a:gd name="T58" fmla="*/ 1033 w 1209"/>
              <a:gd name="T59" fmla="*/ 1095 h 2276"/>
              <a:gd name="T60" fmla="*/ 1008 w 1209"/>
              <a:gd name="T61" fmla="*/ 997 h 2276"/>
              <a:gd name="T62" fmla="*/ 1078 w 1209"/>
              <a:gd name="T63" fmla="*/ 909 h 2276"/>
              <a:gd name="T64" fmla="*/ 1014 w 1209"/>
              <a:gd name="T65" fmla="*/ 771 h 2276"/>
              <a:gd name="T66" fmla="*/ 1011 w 1209"/>
              <a:gd name="T67" fmla="*/ 768 h 2276"/>
              <a:gd name="T68" fmla="*/ 991 w 1209"/>
              <a:gd name="T69" fmla="*/ 703 h 2276"/>
              <a:gd name="T70" fmla="*/ 1073 w 1209"/>
              <a:gd name="T71" fmla="*/ 599 h 2276"/>
              <a:gd name="T72" fmla="*/ 1030 w 1209"/>
              <a:gd name="T73" fmla="*/ 494 h 2276"/>
              <a:gd name="T74" fmla="*/ 1050 w 1209"/>
              <a:gd name="T75" fmla="*/ 412 h 2276"/>
              <a:gd name="T76" fmla="*/ 1053 w 1209"/>
              <a:gd name="T77" fmla="*/ 407 h 2276"/>
              <a:gd name="T78" fmla="*/ 1208 w 1209"/>
              <a:gd name="T79" fmla="*/ 308 h 2276"/>
              <a:gd name="T80" fmla="*/ 1098 w 1209"/>
              <a:gd name="T81" fmla="*/ 94 h 2276"/>
              <a:gd name="T82" fmla="*/ 1115 w 1209"/>
              <a:gd name="T83" fmla="*/ 17 h 2276"/>
              <a:gd name="T84" fmla="*/ 994 w 1209"/>
              <a:gd name="T85" fmla="*/ 68 h 2276"/>
              <a:gd name="T86" fmla="*/ 839 w 1209"/>
              <a:gd name="T87" fmla="*/ 0 h 2276"/>
              <a:gd name="T88" fmla="*/ 599 w 1209"/>
              <a:gd name="T89" fmla="*/ 105 h 2276"/>
              <a:gd name="T90" fmla="*/ 593 w 1209"/>
              <a:gd name="T91" fmla="*/ 108 h 2276"/>
              <a:gd name="T92" fmla="*/ 410 w 1209"/>
              <a:gd name="T93" fmla="*/ 590 h 2276"/>
              <a:gd name="T94" fmla="*/ 480 w 1209"/>
              <a:gd name="T95" fmla="*/ 582 h 2276"/>
              <a:gd name="T96" fmla="*/ 491 w 1209"/>
              <a:gd name="T97" fmla="*/ 683 h 2276"/>
              <a:gd name="T98" fmla="*/ 582 w 1209"/>
              <a:gd name="T99" fmla="*/ 779 h 2276"/>
              <a:gd name="T100" fmla="*/ 613 w 1209"/>
              <a:gd name="T101" fmla="*/ 864 h 2276"/>
              <a:gd name="T102" fmla="*/ 703 w 1209"/>
              <a:gd name="T103" fmla="*/ 929 h 2276"/>
              <a:gd name="T104" fmla="*/ 633 w 1209"/>
              <a:gd name="T105" fmla="*/ 1011 h 2276"/>
              <a:gd name="T106" fmla="*/ 686 w 1209"/>
              <a:gd name="T107" fmla="*/ 1070 h 2276"/>
              <a:gd name="T108" fmla="*/ 661 w 1209"/>
              <a:gd name="T109" fmla="*/ 1172 h 2276"/>
              <a:gd name="T110" fmla="*/ 658 w 1209"/>
              <a:gd name="T111" fmla="*/ 1177 h 2276"/>
              <a:gd name="T112" fmla="*/ 587 w 1209"/>
              <a:gd name="T113" fmla="*/ 1335 h 2276"/>
              <a:gd name="T114" fmla="*/ 740 w 1209"/>
              <a:gd name="T115" fmla="*/ 1341 h 2276"/>
              <a:gd name="T116" fmla="*/ 796 w 1209"/>
              <a:gd name="T117" fmla="*/ 1400 h 2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209" h="2276">
                <a:moveTo>
                  <a:pt x="0" y="1711"/>
                </a:moveTo>
                <a:lnTo>
                  <a:pt x="14" y="1838"/>
                </a:lnTo>
                <a:lnTo>
                  <a:pt x="133" y="1905"/>
                </a:lnTo>
                <a:lnTo>
                  <a:pt x="136" y="2030"/>
                </a:lnTo>
                <a:lnTo>
                  <a:pt x="254" y="2055"/>
                </a:lnTo>
                <a:lnTo>
                  <a:pt x="302" y="2114"/>
                </a:lnTo>
                <a:lnTo>
                  <a:pt x="435" y="2044"/>
                </a:lnTo>
                <a:lnTo>
                  <a:pt x="460" y="2137"/>
                </a:lnTo>
                <a:lnTo>
                  <a:pt x="545" y="2261"/>
                </a:lnTo>
                <a:lnTo>
                  <a:pt x="678" y="2275"/>
                </a:lnTo>
                <a:lnTo>
                  <a:pt x="717" y="2188"/>
                </a:lnTo>
                <a:lnTo>
                  <a:pt x="895" y="2179"/>
                </a:lnTo>
                <a:lnTo>
                  <a:pt x="1014" y="2092"/>
                </a:lnTo>
                <a:lnTo>
                  <a:pt x="994" y="1962"/>
                </a:lnTo>
                <a:lnTo>
                  <a:pt x="994" y="1959"/>
                </a:lnTo>
                <a:lnTo>
                  <a:pt x="997" y="1956"/>
                </a:lnTo>
                <a:lnTo>
                  <a:pt x="1073" y="1905"/>
                </a:lnTo>
                <a:lnTo>
                  <a:pt x="966" y="1713"/>
                </a:lnTo>
                <a:lnTo>
                  <a:pt x="966" y="1713"/>
                </a:lnTo>
                <a:lnTo>
                  <a:pt x="966" y="1711"/>
                </a:lnTo>
                <a:lnTo>
                  <a:pt x="954" y="1586"/>
                </a:lnTo>
                <a:lnTo>
                  <a:pt x="858" y="1660"/>
                </a:lnTo>
                <a:lnTo>
                  <a:pt x="853" y="1663"/>
                </a:lnTo>
                <a:lnTo>
                  <a:pt x="850" y="1657"/>
                </a:lnTo>
                <a:lnTo>
                  <a:pt x="762" y="1547"/>
                </a:lnTo>
                <a:lnTo>
                  <a:pt x="760" y="1544"/>
                </a:lnTo>
                <a:lnTo>
                  <a:pt x="760" y="1541"/>
                </a:lnTo>
                <a:lnTo>
                  <a:pt x="791" y="1409"/>
                </a:lnTo>
                <a:lnTo>
                  <a:pt x="743" y="1352"/>
                </a:lnTo>
                <a:lnTo>
                  <a:pt x="596" y="1347"/>
                </a:lnTo>
                <a:lnTo>
                  <a:pt x="596" y="1349"/>
                </a:lnTo>
                <a:lnTo>
                  <a:pt x="590" y="1349"/>
                </a:lnTo>
                <a:lnTo>
                  <a:pt x="497" y="1369"/>
                </a:lnTo>
                <a:lnTo>
                  <a:pt x="494" y="1369"/>
                </a:lnTo>
                <a:lnTo>
                  <a:pt x="491" y="1366"/>
                </a:lnTo>
                <a:lnTo>
                  <a:pt x="415" y="1307"/>
                </a:lnTo>
                <a:lnTo>
                  <a:pt x="410" y="1369"/>
                </a:lnTo>
                <a:lnTo>
                  <a:pt x="410" y="1372"/>
                </a:lnTo>
                <a:lnTo>
                  <a:pt x="410" y="1375"/>
                </a:lnTo>
                <a:lnTo>
                  <a:pt x="336" y="1485"/>
                </a:lnTo>
                <a:lnTo>
                  <a:pt x="333" y="1488"/>
                </a:lnTo>
                <a:lnTo>
                  <a:pt x="331" y="1488"/>
                </a:lnTo>
                <a:lnTo>
                  <a:pt x="195" y="1476"/>
                </a:lnTo>
                <a:lnTo>
                  <a:pt x="88" y="1513"/>
                </a:lnTo>
                <a:lnTo>
                  <a:pt x="46" y="1572"/>
                </a:lnTo>
                <a:lnTo>
                  <a:pt x="113" y="1606"/>
                </a:lnTo>
                <a:lnTo>
                  <a:pt x="116" y="1606"/>
                </a:lnTo>
                <a:lnTo>
                  <a:pt x="116" y="1609"/>
                </a:lnTo>
                <a:lnTo>
                  <a:pt x="136" y="1688"/>
                </a:lnTo>
                <a:lnTo>
                  <a:pt x="139" y="1696"/>
                </a:lnTo>
                <a:lnTo>
                  <a:pt x="130" y="1696"/>
                </a:lnTo>
                <a:lnTo>
                  <a:pt x="0" y="1711"/>
                </a:lnTo>
                <a:close/>
                <a:moveTo>
                  <a:pt x="796" y="1400"/>
                </a:moveTo>
                <a:lnTo>
                  <a:pt x="878" y="1372"/>
                </a:lnTo>
                <a:lnTo>
                  <a:pt x="937" y="1341"/>
                </a:lnTo>
                <a:lnTo>
                  <a:pt x="1039" y="1239"/>
                </a:lnTo>
                <a:lnTo>
                  <a:pt x="1016" y="1174"/>
                </a:lnTo>
                <a:lnTo>
                  <a:pt x="1016" y="1172"/>
                </a:lnTo>
                <a:lnTo>
                  <a:pt x="1016" y="1169"/>
                </a:lnTo>
                <a:lnTo>
                  <a:pt x="1033" y="1095"/>
                </a:lnTo>
                <a:lnTo>
                  <a:pt x="1008" y="999"/>
                </a:lnTo>
                <a:lnTo>
                  <a:pt x="1008" y="997"/>
                </a:lnTo>
                <a:lnTo>
                  <a:pt x="1011" y="994"/>
                </a:lnTo>
                <a:lnTo>
                  <a:pt x="1078" y="909"/>
                </a:lnTo>
                <a:lnTo>
                  <a:pt x="1112" y="805"/>
                </a:lnTo>
                <a:lnTo>
                  <a:pt x="1014" y="771"/>
                </a:lnTo>
                <a:lnTo>
                  <a:pt x="1011" y="771"/>
                </a:lnTo>
                <a:lnTo>
                  <a:pt x="1011" y="768"/>
                </a:lnTo>
                <a:lnTo>
                  <a:pt x="991" y="706"/>
                </a:lnTo>
                <a:lnTo>
                  <a:pt x="991" y="703"/>
                </a:lnTo>
                <a:lnTo>
                  <a:pt x="994" y="700"/>
                </a:lnTo>
                <a:lnTo>
                  <a:pt x="1073" y="599"/>
                </a:lnTo>
                <a:lnTo>
                  <a:pt x="1030" y="497"/>
                </a:lnTo>
                <a:lnTo>
                  <a:pt x="1030" y="494"/>
                </a:lnTo>
                <a:lnTo>
                  <a:pt x="1030" y="491"/>
                </a:lnTo>
                <a:lnTo>
                  <a:pt x="1050" y="412"/>
                </a:lnTo>
                <a:lnTo>
                  <a:pt x="1050" y="410"/>
                </a:lnTo>
                <a:lnTo>
                  <a:pt x="1053" y="407"/>
                </a:lnTo>
                <a:lnTo>
                  <a:pt x="1157" y="359"/>
                </a:lnTo>
                <a:lnTo>
                  <a:pt x="1208" y="308"/>
                </a:lnTo>
                <a:lnTo>
                  <a:pt x="1098" y="96"/>
                </a:lnTo>
                <a:lnTo>
                  <a:pt x="1098" y="94"/>
                </a:lnTo>
                <a:lnTo>
                  <a:pt x="1098" y="91"/>
                </a:lnTo>
                <a:lnTo>
                  <a:pt x="1115" y="17"/>
                </a:lnTo>
                <a:lnTo>
                  <a:pt x="997" y="68"/>
                </a:lnTo>
                <a:lnTo>
                  <a:pt x="994" y="68"/>
                </a:lnTo>
                <a:lnTo>
                  <a:pt x="991" y="68"/>
                </a:lnTo>
                <a:lnTo>
                  <a:pt x="839" y="0"/>
                </a:lnTo>
                <a:lnTo>
                  <a:pt x="664" y="26"/>
                </a:lnTo>
                <a:lnTo>
                  <a:pt x="599" y="105"/>
                </a:lnTo>
                <a:lnTo>
                  <a:pt x="596" y="108"/>
                </a:lnTo>
                <a:lnTo>
                  <a:pt x="593" y="108"/>
                </a:lnTo>
                <a:lnTo>
                  <a:pt x="412" y="108"/>
                </a:lnTo>
                <a:lnTo>
                  <a:pt x="410" y="590"/>
                </a:lnTo>
                <a:lnTo>
                  <a:pt x="474" y="582"/>
                </a:lnTo>
                <a:lnTo>
                  <a:pt x="480" y="582"/>
                </a:lnTo>
                <a:lnTo>
                  <a:pt x="480" y="587"/>
                </a:lnTo>
                <a:lnTo>
                  <a:pt x="491" y="683"/>
                </a:lnTo>
                <a:lnTo>
                  <a:pt x="582" y="779"/>
                </a:lnTo>
                <a:lnTo>
                  <a:pt x="582" y="779"/>
                </a:lnTo>
                <a:lnTo>
                  <a:pt x="582" y="779"/>
                </a:lnTo>
                <a:lnTo>
                  <a:pt x="613" y="864"/>
                </a:lnTo>
                <a:lnTo>
                  <a:pt x="697" y="923"/>
                </a:lnTo>
                <a:lnTo>
                  <a:pt x="703" y="929"/>
                </a:lnTo>
                <a:lnTo>
                  <a:pt x="697" y="935"/>
                </a:lnTo>
                <a:lnTo>
                  <a:pt x="633" y="1011"/>
                </a:lnTo>
                <a:lnTo>
                  <a:pt x="683" y="1067"/>
                </a:lnTo>
                <a:lnTo>
                  <a:pt x="686" y="1070"/>
                </a:lnTo>
                <a:lnTo>
                  <a:pt x="686" y="1073"/>
                </a:lnTo>
                <a:lnTo>
                  <a:pt x="661" y="1172"/>
                </a:lnTo>
                <a:lnTo>
                  <a:pt x="661" y="1174"/>
                </a:lnTo>
                <a:lnTo>
                  <a:pt x="658" y="1177"/>
                </a:lnTo>
                <a:lnTo>
                  <a:pt x="593" y="1220"/>
                </a:lnTo>
                <a:lnTo>
                  <a:pt x="587" y="1335"/>
                </a:lnTo>
                <a:lnTo>
                  <a:pt x="737" y="1341"/>
                </a:lnTo>
                <a:lnTo>
                  <a:pt x="740" y="1341"/>
                </a:lnTo>
                <a:lnTo>
                  <a:pt x="743" y="1344"/>
                </a:lnTo>
                <a:lnTo>
                  <a:pt x="796" y="1400"/>
                </a:ln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bg2">
                <a:lumMod val="90000"/>
              </a:schemeClr>
            </a:solidFill>
            <a:bevel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09098" y="219741"/>
            <a:ext cx="11052349" cy="5995987"/>
            <a:chOff x="169877" y="913504"/>
            <a:chExt cx="12552792" cy="7078375"/>
          </a:xfrm>
          <a:solidFill>
            <a:schemeClr val="bg2"/>
          </a:solidFill>
        </p:grpSpPr>
        <p:sp>
          <p:nvSpPr>
            <p:cNvPr id="6" name="Freeform 7"/>
            <p:cNvSpPr>
              <a:spLocks noChangeArrowheads="1"/>
            </p:cNvSpPr>
            <p:nvPr/>
          </p:nvSpPr>
          <p:spPr bwMode="auto">
            <a:xfrm>
              <a:off x="10106650" y="2305140"/>
              <a:ext cx="56708" cy="58764"/>
            </a:xfrm>
            <a:custGeom>
              <a:avLst/>
              <a:gdLst>
                <a:gd name="T0" fmla="*/ 20 w 100"/>
                <a:gd name="T1" fmla="*/ 15 h 97"/>
                <a:gd name="T2" fmla="*/ 0 w 100"/>
                <a:gd name="T3" fmla="*/ 65 h 97"/>
                <a:gd name="T4" fmla="*/ 48 w 100"/>
                <a:gd name="T5" fmla="*/ 96 h 97"/>
                <a:gd name="T6" fmla="*/ 99 w 100"/>
                <a:gd name="T7" fmla="*/ 65 h 97"/>
                <a:gd name="T8" fmla="*/ 82 w 100"/>
                <a:gd name="T9" fmla="*/ 0 h 97"/>
                <a:gd name="T10" fmla="*/ 20 w 100"/>
                <a:gd name="T11" fmla="*/ 1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97">
                  <a:moveTo>
                    <a:pt x="20" y="15"/>
                  </a:moveTo>
                  <a:lnTo>
                    <a:pt x="0" y="65"/>
                  </a:lnTo>
                  <a:lnTo>
                    <a:pt x="48" y="96"/>
                  </a:lnTo>
                  <a:lnTo>
                    <a:pt x="99" y="65"/>
                  </a:lnTo>
                  <a:lnTo>
                    <a:pt x="82" y="0"/>
                  </a:lnTo>
                  <a:lnTo>
                    <a:pt x="20" y="15"/>
                  </a:lnTo>
                </a:path>
              </a:pathLst>
            </a:custGeom>
            <a:grpFill/>
            <a:ln w="12700" cap="flat" cmpd="sng">
              <a:solidFill>
                <a:schemeClr val="bg2">
                  <a:lumMod val="9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" name="Freeform 8"/>
            <p:cNvSpPr>
              <a:spLocks noChangeArrowheads="1"/>
            </p:cNvSpPr>
            <p:nvPr/>
          </p:nvSpPr>
          <p:spPr bwMode="auto">
            <a:xfrm>
              <a:off x="7636101" y="3114478"/>
              <a:ext cx="78900" cy="90817"/>
            </a:xfrm>
            <a:custGeom>
              <a:avLst/>
              <a:gdLst>
                <a:gd name="T0" fmla="*/ 0 w 140"/>
                <a:gd name="T1" fmla="*/ 85 h 151"/>
                <a:gd name="T2" fmla="*/ 85 w 140"/>
                <a:gd name="T3" fmla="*/ 150 h 151"/>
                <a:gd name="T4" fmla="*/ 124 w 140"/>
                <a:gd name="T5" fmla="*/ 90 h 151"/>
                <a:gd name="T6" fmla="*/ 139 w 140"/>
                <a:gd name="T7" fmla="*/ 40 h 151"/>
                <a:gd name="T8" fmla="*/ 91 w 140"/>
                <a:gd name="T9" fmla="*/ 9 h 151"/>
                <a:gd name="T10" fmla="*/ 34 w 140"/>
                <a:gd name="T11" fmla="*/ 0 h 151"/>
                <a:gd name="T12" fmla="*/ 0 w 140"/>
                <a:gd name="T13" fmla="*/ 8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151">
                  <a:moveTo>
                    <a:pt x="0" y="85"/>
                  </a:moveTo>
                  <a:lnTo>
                    <a:pt x="85" y="150"/>
                  </a:lnTo>
                  <a:lnTo>
                    <a:pt x="124" y="90"/>
                  </a:lnTo>
                  <a:lnTo>
                    <a:pt x="139" y="40"/>
                  </a:lnTo>
                  <a:lnTo>
                    <a:pt x="91" y="9"/>
                  </a:lnTo>
                  <a:lnTo>
                    <a:pt x="34" y="0"/>
                  </a:lnTo>
                  <a:lnTo>
                    <a:pt x="0" y="85"/>
                  </a:lnTo>
                </a:path>
              </a:pathLst>
            </a:custGeom>
            <a:grpFill/>
            <a:ln w="12700" cap="flat" cmpd="sng">
              <a:solidFill>
                <a:schemeClr val="bg2">
                  <a:lumMod val="9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Freeform 9"/>
            <p:cNvSpPr>
              <a:spLocks noChangeArrowheads="1"/>
            </p:cNvSpPr>
            <p:nvPr/>
          </p:nvSpPr>
          <p:spPr bwMode="auto">
            <a:xfrm>
              <a:off x="7544873" y="3237348"/>
              <a:ext cx="69037" cy="72120"/>
            </a:xfrm>
            <a:custGeom>
              <a:avLst/>
              <a:gdLst>
                <a:gd name="T0" fmla="*/ 0 w 122"/>
                <a:gd name="T1" fmla="*/ 82 h 120"/>
                <a:gd name="T2" fmla="*/ 25 w 122"/>
                <a:gd name="T3" fmla="*/ 119 h 120"/>
                <a:gd name="T4" fmla="*/ 121 w 122"/>
                <a:gd name="T5" fmla="*/ 60 h 120"/>
                <a:gd name="T6" fmla="*/ 98 w 122"/>
                <a:gd name="T7" fmla="*/ 3 h 120"/>
                <a:gd name="T8" fmla="*/ 39 w 122"/>
                <a:gd name="T9" fmla="*/ 0 h 120"/>
                <a:gd name="T10" fmla="*/ 8 w 122"/>
                <a:gd name="T11" fmla="*/ 51 h 120"/>
                <a:gd name="T12" fmla="*/ 0 w 122"/>
                <a:gd name="T13" fmla="*/ 8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" h="120">
                  <a:moveTo>
                    <a:pt x="0" y="82"/>
                  </a:moveTo>
                  <a:lnTo>
                    <a:pt x="25" y="119"/>
                  </a:lnTo>
                  <a:lnTo>
                    <a:pt x="121" y="60"/>
                  </a:lnTo>
                  <a:lnTo>
                    <a:pt x="98" y="3"/>
                  </a:lnTo>
                  <a:lnTo>
                    <a:pt x="39" y="0"/>
                  </a:lnTo>
                  <a:lnTo>
                    <a:pt x="8" y="51"/>
                  </a:lnTo>
                  <a:lnTo>
                    <a:pt x="0" y="82"/>
                  </a:lnTo>
                </a:path>
              </a:pathLst>
            </a:custGeom>
            <a:grpFill/>
            <a:ln w="12700" cap="flat" cmpd="sng">
              <a:solidFill>
                <a:schemeClr val="bg2">
                  <a:lumMod val="9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Freeform 10"/>
            <p:cNvSpPr>
              <a:spLocks noChangeArrowheads="1"/>
            </p:cNvSpPr>
            <p:nvPr/>
          </p:nvSpPr>
          <p:spPr bwMode="auto">
            <a:xfrm>
              <a:off x="8716042" y="2753882"/>
              <a:ext cx="83831" cy="64106"/>
            </a:xfrm>
            <a:custGeom>
              <a:avLst/>
              <a:gdLst>
                <a:gd name="T0" fmla="*/ 0 w 150"/>
                <a:gd name="T1" fmla="*/ 0 h 105"/>
                <a:gd name="T2" fmla="*/ 144 w 150"/>
                <a:gd name="T3" fmla="*/ 19 h 105"/>
                <a:gd name="T4" fmla="*/ 149 w 150"/>
                <a:gd name="T5" fmla="*/ 90 h 105"/>
                <a:gd name="T6" fmla="*/ 93 w 150"/>
                <a:gd name="T7" fmla="*/ 104 h 105"/>
                <a:gd name="T8" fmla="*/ 28 w 150"/>
                <a:gd name="T9" fmla="*/ 65 h 105"/>
                <a:gd name="T10" fmla="*/ 0 w 150"/>
                <a:gd name="T11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0" h="105">
                  <a:moveTo>
                    <a:pt x="0" y="0"/>
                  </a:moveTo>
                  <a:lnTo>
                    <a:pt x="144" y="19"/>
                  </a:lnTo>
                  <a:lnTo>
                    <a:pt x="149" y="90"/>
                  </a:lnTo>
                  <a:lnTo>
                    <a:pt x="93" y="104"/>
                  </a:lnTo>
                  <a:lnTo>
                    <a:pt x="28" y="65"/>
                  </a:lnTo>
                  <a:lnTo>
                    <a:pt x="0" y="0"/>
                  </a:lnTo>
                </a:path>
              </a:pathLst>
            </a:custGeom>
            <a:grpFill/>
            <a:ln w="12700" cap="flat" cmpd="sng">
              <a:solidFill>
                <a:schemeClr val="bg2">
                  <a:lumMod val="9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Freeform 11"/>
            <p:cNvSpPr>
              <a:spLocks noChangeArrowheads="1"/>
            </p:cNvSpPr>
            <p:nvPr/>
          </p:nvSpPr>
          <p:spPr bwMode="auto">
            <a:xfrm>
              <a:off x="8925618" y="2588275"/>
              <a:ext cx="54244" cy="93487"/>
            </a:xfrm>
            <a:custGeom>
              <a:avLst/>
              <a:gdLst>
                <a:gd name="T0" fmla="*/ 0 w 97"/>
                <a:gd name="T1" fmla="*/ 37 h 153"/>
                <a:gd name="T2" fmla="*/ 25 w 97"/>
                <a:gd name="T3" fmla="*/ 152 h 153"/>
                <a:gd name="T4" fmla="*/ 85 w 97"/>
                <a:gd name="T5" fmla="*/ 152 h 153"/>
                <a:gd name="T6" fmla="*/ 96 w 97"/>
                <a:gd name="T7" fmla="*/ 51 h 153"/>
                <a:gd name="T8" fmla="*/ 37 w 97"/>
                <a:gd name="T9" fmla="*/ 0 h 153"/>
                <a:gd name="T10" fmla="*/ 0 w 97"/>
                <a:gd name="T11" fmla="*/ 3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153">
                  <a:moveTo>
                    <a:pt x="0" y="37"/>
                  </a:moveTo>
                  <a:lnTo>
                    <a:pt x="25" y="152"/>
                  </a:lnTo>
                  <a:lnTo>
                    <a:pt x="85" y="152"/>
                  </a:lnTo>
                  <a:lnTo>
                    <a:pt x="96" y="51"/>
                  </a:lnTo>
                  <a:lnTo>
                    <a:pt x="37" y="0"/>
                  </a:lnTo>
                  <a:lnTo>
                    <a:pt x="0" y="37"/>
                  </a:lnTo>
                </a:path>
              </a:pathLst>
            </a:custGeom>
            <a:grpFill/>
            <a:ln w="12700" cap="flat" cmpd="sng">
              <a:solidFill>
                <a:schemeClr val="bg2">
                  <a:lumMod val="9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Freeform 12"/>
            <p:cNvSpPr>
              <a:spLocks noChangeArrowheads="1"/>
            </p:cNvSpPr>
            <p:nvPr/>
          </p:nvSpPr>
          <p:spPr bwMode="auto">
            <a:xfrm>
              <a:off x="8997122" y="2604302"/>
              <a:ext cx="157800" cy="144239"/>
            </a:xfrm>
            <a:custGeom>
              <a:avLst/>
              <a:gdLst>
                <a:gd name="T0" fmla="*/ 0 w 283"/>
                <a:gd name="T1" fmla="*/ 105 h 238"/>
                <a:gd name="T2" fmla="*/ 0 w 283"/>
                <a:gd name="T3" fmla="*/ 237 h 238"/>
                <a:gd name="T4" fmla="*/ 147 w 283"/>
                <a:gd name="T5" fmla="*/ 206 h 238"/>
                <a:gd name="T6" fmla="*/ 282 w 283"/>
                <a:gd name="T7" fmla="*/ 133 h 238"/>
                <a:gd name="T8" fmla="*/ 237 w 283"/>
                <a:gd name="T9" fmla="*/ 28 h 238"/>
                <a:gd name="T10" fmla="*/ 147 w 283"/>
                <a:gd name="T11" fmla="*/ 17 h 238"/>
                <a:gd name="T12" fmla="*/ 79 w 283"/>
                <a:gd name="T13" fmla="*/ 0 h 238"/>
                <a:gd name="T14" fmla="*/ 28 w 283"/>
                <a:gd name="T15" fmla="*/ 76 h 238"/>
                <a:gd name="T16" fmla="*/ 0 w 283"/>
                <a:gd name="T17" fmla="*/ 105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238">
                  <a:moveTo>
                    <a:pt x="0" y="105"/>
                  </a:moveTo>
                  <a:lnTo>
                    <a:pt x="0" y="237"/>
                  </a:lnTo>
                  <a:lnTo>
                    <a:pt x="147" y="206"/>
                  </a:lnTo>
                  <a:lnTo>
                    <a:pt x="282" y="133"/>
                  </a:lnTo>
                  <a:lnTo>
                    <a:pt x="237" y="28"/>
                  </a:lnTo>
                  <a:lnTo>
                    <a:pt x="147" y="17"/>
                  </a:lnTo>
                  <a:lnTo>
                    <a:pt x="79" y="0"/>
                  </a:lnTo>
                  <a:lnTo>
                    <a:pt x="28" y="76"/>
                  </a:lnTo>
                  <a:lnTo>
                    <a:pt x="0" y="105"/>
                  </a:lnTo>
                </a:path>
              </a:pathLst>
            </a:custGeom>
            <a:grpFill/>
            <a:ln w="12700" cap="flat" cmpd="sng">
              <a:solidFill>
                <a:schemeClr val="bg2">
                  <a:lumMod val="9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Freeform 13"/>
            <p:cNvSpPr>
              <a:spLocks noChangeArrowheads="1"/>
            </p:cNvSpPr>
            <p:nvPr/>
          </p:nvSpPr>
          <p:spPr bwMode="auto">
            <a:xfrm>
              <a:off x="9024243" y="2128848"/>
              <a:ext cx="224372" cy="160265"/>
            </a:xfrm>
            <a:custGeom>
              <a:avLst/>
              <a:gdLst>
                <a:gd name="T0" fmla="*/ 0 w 402"/>
                <a:gd name="T1" fmla="*/ 166 h 266"/>
                <a:gd name="T2" fmla="*/ 42 w 402"/>
                <a:gd name="T3" fmla="*/ 259 h 266"/>
                <a:gd name="T4" fmla="*/ 322 w 402"/>
                <a:gd name="T5" fmla="*/ 265 h 266"/>
                <a:gd name="T6" fmla="*/ 401 w 402"/>
                <a:gd name="T7" fmla="*/ 115 h 266"/>
                <a:gd name="T8" fmla="*/ 350 w 402"/>
                <a:gd name="T9" fmla="*/ 0 h 266"/>
                <a:gd name="T10" fmla="*/ 291 w 402"/>
                <a:gd name="T11" fmla="*/ 65 h 266"/>
                <a:gd name="T12" fmla="*/ 175 w 402"/>
                <a:gd name="T13" fmla="*/ 56 h 266"/>
                <a:gd name="T14" fmla="*/ 144 w 402"/>
                <a:gd name="T15" fmla="*/ 110 h 266"/>
                <a:gd name="T16" fmla="*/ 82 w 402"/>
                <a:gd name="T17" fmla="*/ 110 h 266"/>
                <a:gd name="T18" fmla="*/ 73 w 402"/>
                <a:gd name="T19" fmla="*/ 172 h 266"/>
                <a:gd name="T20" fmla="*/ 0 w 402"/>
                <a:gd name="T21" fmla="*/ 16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2" h="266">
                  <a:moveTo>
                    <a:pt x="0" y="166"/>
                  </a:moveTo>
                  <a:lnTo>
                    <a:pt x="42" y="259"/>
                  </a:lnTo>
                  <a:lnTo>
                    <a:pt x="322" y="265"/>
                  </a:lnTo>
                  <a:lnTo>
                    <a:pt x="401" y="115"/>
                  </a:lnTo>
                  <a:lnTo>
                    <a:pt x="350" y="0"/>
                  </a:lnTo>
                  <a:lnTo>
                    <a:pt x="291" y="65"/>
                  </a:lnTo>
                  <a:lnTo>
                    <a:pt x="175" y="56"/>
                  </a:lnTo>
                  <a:lnTo>
                    <a:pt x="144" y="110"/>
                  </a:lnTo>
                  <a:lnTo>
                    <a:pt x="82" y="110"/>
                  </a:lnTo>
                  <a:lnTo>
                    <a:pt x="73" y="172"/>
                  </a:lnTo>
                  <a:lnTo>
                    <a:pt x="0" y="166"/>
                  </a:lnTo>
                </a:path>
              </a:pathLst>
            </a:custGeom>
            <a:grpFill/>
            <a:ln w="12700" cap="flat" cmpd="sng">
              <a:solidFill>
                <a:schemeClr val="bg2">
                  <a:lumMod val="9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Freeform 14"/>
            <p:cNvSpPr>
              <a:spLocks noChangeArrowheads="1"/>
            </p:cNvSpPr>
            <p:nvPr/>
          </p:nvSpPr>
          <p:spPr bwMode="auto">
            <a:xfrm>
              <a:off x="8952741" y="1949885"/>
              <a:ext cx="41915" cy="48080"/>
            </a:xfrm>
            <a:custGeom>
              <a:avLst/>
              <a:gdLst>
                <a:gd name="T0" fmla="*/ 17 w 77"/>
                <a:gd name="T1" fmla="*/ 0 h 80"/>
                <a:gd name="T2" fmla="*/ 0 w 77"/>
                <a:gd name="T3" fmla="*/ 68 h 80"/>
                <a:gd name="T4" fmla="*/ 54 w 77"/>
                <a:gd name="T5" fmla="*/ 79 h 80"/>
                <a:gd name="T6" fmla="*/ 76 w 77"/>
                <a:gd name="T7" fmla="*/ 20 h 80"/>
                <a:gd name="T8" fmla="*/ 17 w 77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80">
                  <a:moveTo>
                    <a:pt x="17" y="0"/>
                  </a:moveTo>
                  <a:lnTo>
                    <a:pt x="0" y="68"/>
                  </a:lnTo>
                  <a:lnTo>
                    <a:pt x="54" y="79"/>
                  </a:lnTo>
                  <a:lnTo>
                    <a:pt x="76" y="20"/>
                  </a:lnTo>
                  <a:lnTo>
                    <a:pt x="17" y="0"/>
                  </a:lnTo>
                </a:path>
              </a:pathLst>
            </a:custGeom>
            <a:grpFill/>
            <a:ln w="12700" cap="flat" cmpd="sng">
              <a:solidFill>
                <a:schemeClr val="bg2">
                  <a:lumMod val="9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Freeform 15"/>
            <p:cNvSpPr>
              <a:spLocks noChangeArrowheads="1"/>
            </p:cNvSpPr>
            <p:nvPr/>
          </p:nvSpPr>
          <p:spPr bwMode="auto">
            <a:xfrm>
              <a:off x="8649469" y="2257061"/>
              <a:ext cx="335324" cy="336557"/>
            </a:xfrm>
            <a:custGeom>
              <a:avLst/>
              <a:gdLst>
                <a:gd name="T0" fmla="*/ 409 w 599"/>
                <a:gd name="T1" fmla="*/ 94 h 555"/>
                <a:gd name="T2" fmla="*/ 474 w 599"/>
                <a:gd name="T3" fmla="*/ 192 h 555"/>
                <a:gd name="T4" fmla="*/ 596 w 599"/>
                <a:gd name="T5" fmla="*/ 218 h 555"/>
                <a:gd name="T6" fmla="*/ 598 w 599"/>
                <a:gd name="T7" fmla="*/ 77 h 555"/>
                <a:gd name="T8" fmla="*/ 559 w 599"/>
                <a:gd name="T9" fmla="*/ 9 h 555"/>
                <a:gd name="T10" fmla="*/ 418 w 599"/>
                <a:gd name="T11" fmla="*/ 0 h 555"/>
                <a:gd name="T12" fmla="*/ 342 w 599"/>
                <a:gd name="T13" fmla="*/ 54 h 555"/>
                <a:gd name="T14" fmla="*/ 229 w 599"/>
                <a:gd name="T15" fmla="*/ 34 h 555"/>
                <a:gd name="T16" fmla="*/ 217 w 599"/>
                <a:gd name="T17" fmla="*/ 110 h 555"/>
                <a:gd name="T18" fmla="*/ 285 w 599"/>
                <a:gd name="T19" fmla="*/ 184 h 555"/>
                <a:gd name="T20" fmla="*/ 248 w 599"/>
                <a:gd name="T21" fmla="*/ 226 h 555"/>
                <a:gd name="T22" fmla="*/ 141 w 599"/>
                <a:gd name="T23" fmla="*/ 136 h 555"/>
                <a:gd name="T24" fmla="*/ 11 w 599"/>
                <a:gd name="T25" fmla="*/ 150 h 555"/>
                <a:gd name="T26" fmla="*/ 0 w 599"/>
                <a:gd name="T27" fmla="*/ 254 h 555"/>
                <a:gd name="T28" fmla="*/ 14 w 599"/>
                <a:gd name="T29" fmla="*/ 362 h 555"/>
                <a:gd name="T30" fmla="*/ 73 w 599"/>
                <a:gd name="T31" fmla="*/ 438 h 555"/>
                <a:gd name="T32" fmla="*/ 93 w 599"/>
                <a:gd name="T33" fmla="*/ 520 h 555"/>
                <a:gd name="T34" fmla="*/ 215 w 599"/>
                <a:gd name="T35" fmla="*/ 554 h 555"/>
                <a:gd name="T36" fmla="*/ 327 w 599"/>
                <a:gd name="T37" fmla="*/ 545 h 555"/>
                <a:gd name="T38" fmla="*/ 316 w 599"/>
                <a:gd name="T39" fmla="*/ 427 h 555"/>
                <a:gd name="T40" fmla="*/ 398 w 599"/>
                <a:gd name="T41" fmla="*/ 438 h 555"/>
                <a:gd name="T42" fmla="*/ 460 w 599"/>
                <a:gd name="T43" fmla="*/ 333 h 555"/>
                <a:gd name="T44" fmla="*/ 533 w 599"/>
                <a:gd name="T45" fmla="*/ 350 h 555"/>
                <a:gd name="T46" fmla="*/ 584 w 599"/>
                <a:gd name="T47" fmla="*/ 294 h 555"/>
                <a:gd name="T48" fmla="*/ 533 w 599"/>
                <a:gd name="T49" fmla="*/ 246 h 555"/>
                <a:gd name="T50" fmla="*/ 426 w 599"/>
                <a:gd name="T51" fmla="*/ 215 h 555"/>
                <a:gd name="T52" fmla="*/ 339 w 599"/>
                <a:gd name="T53" fmla="*/ 110 h 555"/>
                <a:gd name="T54" fmla="*/ 409 w 599"/>
                <a:gd name="T55" fmla="*/ 94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99" h="555">
                  <a:moveTo>
                    <a:pt x="409" y="94"/>
                  </a:moveTo>
                  <a:lnTo>
                    <a:pt x="474" y="192"/>
                  </a:lnTo>
                  <a:lnTo>
                    <a:pt x="596" y="218"/>
                  </a:lnTo>
                  <a:lnTo>
                    <a:pt x="598" y="77"/>
                  </a:lnTo>
                  <a:lnTo>
                    <a:pt x="559" y="9"/>
                  </a:lnTo>
                  <a:lnTo>
                    <a:pt x="418" y="0"/>
                  </a:lnTo>
                  <a:lnTo>
                    <a:pt x="342" y="54"/>
                  </a:lnTo>
                  <a:lnTo>
                    <a:pt x="229" y="34"/>
                  </a:lnTo>
                  <a:lnTo>
                    <a:pt x="217" y="110"/>
                  </a:lnTo>
                  <a:lnTo>
                    <a:pt x="285" y="184"/>
                  </a:lnTo>
                  <a:lnTo>
                    <a:pt x="248" y="226"/>
                  </a:lnTo>
                  <a:lnTo>
                    <a:pt x="141" y="136"/>
                  </a:lnTo>
                  <a:lnTo>
                    <a:pt x="11" y="150"/>
                  </a:lnTo>
                  <a:lnTo>
                    <a:pt x="0" y="254"/>
                  </a:lnTo>
                  <a:lnTo>
                    <a:pt x="14" y="362"/>
                  </a:lnTo>
                  <a:lnTo>
                    <a:pt x="73" y="438"/>
                  </a:lnTo>
                  <a:lnTo>
                    <a:pt x="93" y="520"/>
                  </a:lnTo>
                  <a:lnTo>
                    <a:pt x="215" y="554"/>
                  </a:lnTo>
                  <a:lnTo>
                    <a:pt x="327" y="545"/>
                  </a:lnTo>
                  <a:lnTo>
                    <a:pt x="316" y="427"/>
                  </a:lnTo>
                  <a:lnTo>
                    <a:pt x="398" y="438"/>
                  </a:lnTo>
                  <a:lnTo>
                    <a:pt x="460" y="333"/>
                  </a:lnTo>
                  <a:lnTo>
                    <a:pt x="533" y="350"/>
                  </a:lnTo>
                  <a:lnTo>
                    <a:pt x="584" y="294"/>
                  </a:lnTo>
                  <a:lnTo>
                    <a:pt x="533" y="246"/>
                  </a:lnTo>
                  <a:lnTo>
                    <a:pt x="426" y="215"/>
                  </a:lnTo>
                  <a:lnTo>
                    <a:pt x="339" y="110"/>
                  </a:lnTo>
                  <a:lnTo>
                    <a:pt x="409" y="94"/>
                  </a:lnTo>
                </a:path>
              </a:pathLst>
            </a:custGeom>
            <a:grpFill/>
            <a:ln w="12700" cap="flat" cmpd="sng">
              <a:solidFill>
                <a:schemeClr val="bg2">
                  <a:lumMod val="9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Freeform 16"/>
            <p:cNvSpPr>
              <a:spLocks noChangeArrowheads="1"/>
            </p:cNvSpPr>
            <p:nvPr/>
          </p:nvSpPr>
          <p:spPr bwMode="auto">
            <a:xfrm>
              <a:off x="8575501" y="2470747"/>
              <a:ext cx="78900" cy="104171"/>
            </a:xfrm>
            <a:custGeom>
              <a:avLst/>
              <a:gdLst>
                <a:gd name="T0" fmla="*/ 0 w 142"/>
                <a:gd name="T1" fmla="*/ 0 h 170"/>
                <a:gd name="T2" fmla="*/ 19 w 142"/>
                <a:gd name="T3" fmla="*/ 85 h 170"/>
                <a:gd name="T4" fmla="*/ 93 w 142"/>
                <a:gd name="T5" fmla="*/ 169 h 170"/>
                <a:gd name="T6" fmla="*/ 141 w 142"/>
                <a:gd name="T7" fmla="*/ 153 h 170"/>
                <a:gd name="T8" fmla="*/ 84 w 142"/>
                <a:gd name="T9" fmla="*/ 51 h 170"/>
                <a:gd name="T10" fmla="*/ 0 w 142"/>
                <a:gd name="T11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" h="170">
                  <a:moveTo>
                    <a:pt x="0" y="0"/>
                  </a:moveTo>
                  <a:lnTo>
                    <a:pt x="19" y="85"/>
                  </a:lnTo>
                  <a:lnTo>
                    <a:pt x="93" y="169"/>
                  </a:lnTo>
                  <a:lnTo>
                    <a:pt x="141" y="153"/>
                  </a:lnTo>
                  <a:lnTo>
                    <a:pt x="84" y="51"/>
                  </a:lnTo>
                  <a:lnTo>
                    <a:pt x="0" y="0"/>
                  </a:lnTo>
                </a:path>
              </a:pathLst>
            </a:custGeom>
            <a:grpFill/>
            <a:ln w="12700" cap="flat" cmpd="sng">
              <a:solidFill>
                <a:schemeClr val="bg2">
                  <a:lumMod val="9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Freeform 17"/>
            <p:cNvSpPr>
              <a:spLocks noChangeArrowheads="1"/>
            </p:cNvSpPr>
            <p:nvPr/>
          </p:nvSpPr>
          <p:spPr bwMode="auto">
            <a:xfrm>
              <a:off x="7456111" y="2358562"/>
              <a:ext cx="3212700" cy="3838348"/>
            </a:xfrm>
            <a:custGeom>
              <a:avLst/>
              <a:gdLst>
                <a:gd name="T0" fmla="*/ 4680 w 5745"/>
                <a:gd name="T1" fmla="*/ 31 h 6338"/>
                <a:gd name="T2" fmla="*/ 4062 w 5745"/>
                <a:gd name="T3" fmla="*/ 496 h 6338"/>
                <a:gd name="T4" fmla="*/ 3731 w 5745"/>
                <a:gd name="T5" fmla="*/ 536 h 6338"/>
                <a:gd name="T6" fmla="*/ 3449 w 5745"/>
                <a:gd name="T7" fmla="*/ 860 h 6338"/>
                <a:gd name="T8" fmla="*/ 3390 w 5745"/>
                <a:gd name="T9" fmla="*/ 575 h 6338"/>
                <a:gd name="T10" fmla="*/ 2916 w 5745"/>
                <a:gd name="T11" fmla="*/ 1027 h 6338"/>
                <a:gd name="T12" fmla="*/ 2907 w 5745"/>
                <a:gd name="T13" fmla="*/ 1287 h 6338"/>
                <a:gd name="T14" fmla="*/ 2394 w 5745"/>
                <a:gd name="T15" fmla="*/ 1473 h 6338"/>
                <a:gd name="T16" fmla="*/ 1877 w 5745"/>
                <a:gd name="T17" fmla="*/ 1247 h 6338"/>
                <a:gd name="T18" fmla="*/ 1073 w 5745"/>
                <a:gd name="T19" fmla="*/ 1600 h 6338"/>
                <a:gd name="T20" fmla="*/ 523 w 5745"/>
                <a:gd name="T21" fmla="*/ 1642 h 6338"/>
                <a:gd name="T22" fmla="*/ 254 w 5745"/>
                <a:gd name="T23" fmla="*/ 1670 h 6338"/>
                <a:gd name="T24" fmla="*/ 483 w 5745"/>
                <a:gd name="T25" fmla="*/ 2074 h 6338"/>
                <a:gd name="T26" fmla="*/ 571 w 5745"/>
                <a:gd name="T27" fmla="*/ 2325 h 6338"/>
                <a:gd name="T28" fmla="*/ 370 w 5745"/>
                <a:gd name="T29" fmla="*/ 2562 h 6338"/>
                <a:gd name="T30" fmla="*/ 195 w 5745"/>
                <a:gd name="T31" fmla="*/ 2779 h 6338"/>
                <a:gd name="T32" fmla="*/ 116 w 5745"/>
                <a:gd name="T33" fmla="*/ 3101 h 6338"/>
                <a:gd name="T34" fmla="*/ 153 w 5745"/>
                <a:gd name="T35" fmla="*/ 3603 h 6338"/>
                <a:gd name="T36" fmla="*/ 94 w 5745"/>
                <a:gd name="T37" fmla="*/ 3904 h 6338"/>
                <a:gd name="T38" fmla="*/ 226 w 5745"/>
                <a:gd name="T39" fmla="*/ 4113 h 6338"/>
                <a:gd name="T40" fmla="*/ 192 w 5745"/>
                <a:gd name="T41" fmla="*/ 4212 h 6338"/>
                <a:gd name="T42" fmla="*/ 254 w 5745"/>
                <a:gd name="T43" fmla="*/ 4432 h 6338"/>
                <a:gd name="T44" fmla="*/ 463 w 5745"/>
                <a:gd name="T45" fmla="*/ 4497 h 6338"/>
                <a:gd name="T46" fmla="*/ 523 w 5745"/>
                <a:gd name="T47" fmla="*/ 4599 h 6338"/>
                <a:gd name="T48" fmla="*/ 599 w 5745"/>
                <a:gd name="T49" fmla="*/ 4678 h 6338"/>
                <a:gd name="T50" fmla="*/ 672 w 5745"/>
                <a:gd name="T51" fmla="*/ 5008 h 6338"/>
                <a:gd name="T52" fmla="*/ 785 w 5745"/>
                <a:gd name="T53" fmla="*/ 5375 h 6338"/>
                <a:gd name="T54" fmla="*/ 799 w 5745"/>
                <a:gd name="T55" fmla="*/ 5917 h 6338"/>
                <a:gd name="T56" fmla="*/ 1155 w 5745"/>
                <a:gd name="T57" fmla="*/ 5934 h 6338"/>
                <a:gd name="T58" fmla="*/ 1414 w 5745"/>
                <a:gd name="T59" fmla="*/ 5790 h 6338"/>
                <a:gd name="T60" fmla="*/ 1708 w 5745"/>
                <a:gd name="T61" fmla="*/ 5400 h 6338"/>
                <a:gd name="T62" fmla="*/ 1982 w 5745"/>
                <a:gd name="T63" fmla="*/ 5637 h 6338"/>
                <a:gd name="T64" fmla="*/ 2207 w 5745"/>
                <a:gd name="T65" fmla="*/ 5637 h 6338"/>
                <a:gd name="T66" fmla="*/ 2673 w 5745"/>
                <a:gd name="T67" fmla="*/ 6255 h 6338"/>
                <a:gd name="T68" fmla="*/ 2904 w 5745"/>
                <a:gd name="T69" fmla="*/ 6286 h 6338"/>
                <a:gd name="T70" fmla="*/ 3116 w 5745"/>
                <a:gd name="T71" fmla="*/ 6238 h 6338"/>
                <a:gd name="T72" fmla="*/ 3302 w 5745"/>
                <a:gd name="T73" fmla="*/ 6244 h 6338"/>
                <a:gd name="T74" fmla="*/ 3712 w 5745"/>
                <a:gd name="T75" fmla="*/ 6312 h 6338"/>
                <a:gd name="T76" fmla="*/ 4200 w 5745"/>
                <a:gd name="T77" fmla="*/ 6156 h 6338"/>
                <a:gd name="T78" fmla="*/ 4366 w 5745"/>
                <a:gd name="T79" fmla="*/ 5792 h 6338"/>
                <a:gd name="T80" fmla="*/ 4265 w 5745"/>
                <a:gd name="T81" fmla="*/ 5524 h 6338"/>
                <a:gd name="T82" fmla="*/ 4189 w 5745"/>
                <a:gd name="T83" fmla="*/ 5259 h 6338"/>
                <a:gd name="T84" fmla="*/ 4265 w 5745"/>
                <a:gd name="T85" fmla="*/ 4836 h 6338"/>
                <a:gd name="T86" fmla="*/ 4739 w 5745"/>
                <a:gd name="T87" fmla="*/ 4579 h 6338"/>
                <a:gd name="T88" fmla="*/ 4857 w 5745"/>
                <a:gd name="T89" fmla="*/ 4322 h 6338"/>
                <a:gd name="T90" fmla="*/ 4753 w 5745"/>
                <a:gd name="T91" fmla="*/ 3752 h 6338"/>
                <a:gd name="T92" fmla="*/ 4711 w 5745"/>
                <a:gd name="T93" fmla="*/ 3392 h 6338"/>
                <a:gd name="T94" fmla="*/ 5092 w 5745"/>
                <a:gd name="T95" fmla="*/ 3352 h 6338"/>
                <a:gd name="T96" fmla="*/ 5021 w 5745"/>
                <a:gd name="T97" fmla="*/ 2706 h 6338"/>
                <a:gd name="T98" fmla="*/ 5219 w 5745"/>
                <a:gd name="T99" fmla="*/ 2452 h 6338"/>
                <a:gd name="T100" fmla="*/ 5323 w 5745"/>
                <a:gd name="T101" fmla="*/ 2164 h 6338"/>
                <a:gd name="T102" fmla="*/ 5475 w 5745"/>
                <a:gd name="T103" fmla="*/ 1806 h 6338"/>
                <a:gd name="T104" fmla="*/ 5402 w 5745"/>
                <a:gd name="T105" fmla="*/ 1600 h 6338"/>
                <a:gd name="T106" fmla="*/ 5402 w 5745"/>
                <a:gd name="T107" fmla="*/ 1428 h 6338"/>
                <a:gd name="T108" fmla="*/ 5744 w 5745"/>
                <a:gd name="T109" fmla="*/ 1123 h 6338"/>
                <a:gd name="T110" fmla="*/ 5354 w 5745"/>
                <a:gd name="T111" fmla="*/ 821 h 6338"/>
                <a:gd name="T112" fmla="*/ 5289 w 5745"/>
                <a:gd name="T113" fmla="*/ 652 h 6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745" h="6338">
                  <a:moveTo>
                    <a:pt x="5216" y="0"/>
                  </a:moveTo>
                  <a:lnTo>
                    <a:pt x="5176" y="73"/>
                  </a:lnTo>
                  <a:lnTo>
                    <a:pt x="4976" y="186"/>
                  </a:lnTo>
                  <a:lnTo>
                    <a:pt x="4826" y="45"/>
                  </a:lnTo>
                  <a:lnTo>
                    <a:pt x="4680" y="31"/>
                  </a:lnTo>
                  <a:lnTo>
                    <a:pt x="4471" y="166"/>
                  </a:lnTo>
                  <a:lnTo>
                    <a:pt x="4327" y="344"/>
                  </a:lnTo>
                  <a:lnTo>
                    <a:pt x="4276" y="525"/>
                  </a:lnTo>
                  <a:lnTo>
                    <a:pt x="4180" y="556"/>
                  </a:lnTo>
                  <a:lnTo>
                    <a:pt x="4062" y="496"/>
                  </a:lnTo>
                  <a:lnTo>
                    <a:pt x="3949" y="508"/>
                  </a:lnTo>
                  <a:lnTo>
                    <a:pt x="3889" y="584"/>
                  </a:lnTo>
                  <a:lnTo>
                    <a:pt x="3836" y="539"/>
                  </a:lnTo>
                  <a:lnTo>
                    <a:pt x="3788" y="592"/>
                  </a:lnTo>
                  <a:lnTo>
                    <a:pt x="3731" y="536"/>
                  </a:lnTo>
                  <a:lnTo>
                    <a:pt x="3813" y="451"/>
                  </a:lnTo>
                  <a:lnTo>
                    <a:pt x="3616" y="437"/>
                  </a:lnTo>
                  <a:lnTo>
                    <a:pt x="3503" y="536"/>
                  </a:lnTo>
                  <a:lnTo>
                    <a:pt x="3565" y="750"/>
                  </a:lnTo>
                  <a:lnTo>
                    <a:pt x="3449" y="860"/>
                  </a:lnTo>
                  <a:lnTo>
                    <a:pt x="3449" y="694"/>
                  </a:lnTo>
                  <a:lnTo>
                    <a:pt x="3373" y="694"/>
                  </a:lnTo>
                  <a:lnTo>
                    <a:pt x="3294" y="765"/>
                  </a:lnTo>
                  <a:lnTo>
                    <a:pt x="3277" y="680"/>
                  </a:lnTo>
                  <a:lnTo>
                    <a:pt x="3390" y="575"/>
                  </a:lnTo>
                  <a:lnTo>
                    <a:pt x="3269" y="584"/>
                  </a:lnTo>
                  <a:lnTo>
                    <a:pt x="2907" y="767"/>
                  </a:lnTo>
                  <a:lnTo>
                    <a:pt x="2978" y="852"/>
                  </a:lnTo>
                  <a:lnTo>
                    <a:pt x="2876" y="954"/>
                  </a:lnTo>
                  <a:lnTo>
                    <a:pt x="2916" y="1027"/>
                  </a:lnTo>
                  <a:lnTo>
                    <a:pt x="2989" y="990"/>
                  </a:lnTo>
                  <a:lnTo>
                    <a:pt x="2998" y="1095"/>
                  </a:lnTo>
                  <a:lnTo>
                    <a:pt x="3085" y="1199"/>
                  </a:lnTo>
                  <a:lnTo>
                    <a:pt x="2950" y="1233"/>
                  </a:lnTo>
                  <a:lnTo>
                    <a:pt x="2907" y="1287"/>
                  </a:lnTo>
                  <a:lnTo>
                    <a:pt x="2944" y="1377"/>
                  </a:lnTo>
                  <a:lnTo>
                    <a:pt x="2834" y="1394"/>
                  </a:lnTo>
                  <a:lnTo>
                    <a:pt x="2687" y="1349"/>
                  </a:lnTo>
                  <a:lnTo>
                    <a:pt x="2642" y="1515"/>
                  </a:lnTo>
                  <a:lnTo>
                    <a:pt x="2394" y="1473"/>
                  </a:lnTo>
                  <a:lnTo>
                    <a:pt x="2394" y="1840"/>
                  </a:lnTo>
                  <a:lnTo>
                    <a:pt x="2216" y="1812"/>
                  </a:lnTo>
                  <a:lnTo>
                    <a:pt x="1942" y="1563"/>
                  </a:lnTo>
                  <a:lnTo>
                    <a:pt x="2044" y="1493"/>
                  </a:lnTo>
                  <a:lnTo>
                    <a:pt x="1877" y="1247"/>
                  </a:lnTo>
                  <a:lnTo>
                    <a:pt x="1770" y="1196"/>
                  </a:lnTo>
                  <a:lnTo>
                    <a:pt x="1609" y="1250"/>
                  </a:lnTo>
                  <a:lnTo>
                    <a:pt x="1429" y="1179"/>
                  </a:lnTo>
                  <a:lnTo>
                    <a:pt x="1403" y="1462"/>
                  </a:lnTo>
                  <a:lnTo>
                    <a:pt x="1073" y="1600"/>
                  </a:lnTo>
                  <a:lnTo>
                    <a:pt x="949" y="1515"/>
                  </a:lnTo>
                  <a:lnTo>
                    <a:pt x="968" y="1450"/>
                  </a:lnTo>
                  <a:lnTo>
                    <a:pt x="633" y="1445"/>
                  </a:lnTo>
                  <a:lnTo>
                    <a:pt x="542" y="1563"/>
                  </a:lnTo>
                  <a:lnTo>
                    <a:pt x="523" y="1642"/>
                  </a:lnTo>
                  <a:lnTo>
                    <a:pt x="500" y="1526"/>
                  </a:lnTo>
                  <a:lnTo>
                    <a:pt x="438" y="1473"/>
                  </a:lnTo>
                  <a:lnTo>
                    <a:pt x="362" y="1549"/>
                  </a:lnTo>
                  <a:lnTo>
                    <a:pt x="260" y="1600"/>
                  </a:lnTo>
                  <a:lnTo>
                    <a:pt x="254" y="1670"/>
                  </a:lnTo>
                  <a:lnTo>
                    <a:pt x="302" y="1732"/>
                  </a:lnTo>
                  <a:lnTo>
                    <a:pt x="302" y="1735"/>
                  </a:lnTo>
                  <a:lnTo>
                    <a:pt x="305" y="1735"/>
                  </a:lnTo>
                  <a:lnTo>
                    <a:pt x="325" y="1851"/>
                  </a:lnTo>
                  <a:lnTo>
                    <a:pt x="483" y="2074"/>
                  </a:lnTo>
                  <a:lnTo>
                    <a:pt x="486" y="2074"/>
                  </a:lnTo>
                  <a:lnTo>
                    <a:pt x="486" y="2077"/>
                  </a:lnTo>
                  <a:lnTo>
                    <a:pt x="486" y="2224"/>
                  </a:lnTo>
                  <a:lnTo>
                    <a:pt x="565" y="2319"/>
                  </a:lnTo>
                  <a:lnTo>
                    <a:pt x="571" y="2325"/>
                  </a:lnTo>
                  <a:lnTo>
                    <a:pt x="565" y="2328"/>
                  </a:lnTo>
                  <a:lnTo>
                    <a:pt x="381" y="2475"/>
                  </a:lnTo>
                  <a:lnTo>
                    <a:pt x="370" y="2559"/>
                  </a:lnTo>
                  <a:lnTo>
                    <a:pt x="370" y="2562"/>
                  </a:lnTo>
                  <a:lnTo>
                    <a:pt x="370" y="2562"/>
                  </a:lnTo>
                  <a:lnTo>
                    <a:pt x="325" y="2627"/>
                  </a:lnTo>
                  <a:lnTo>
                    <a:pt x="294" y="2785"/>
                  </a:lnTo>
                  <a:lnTo>
                    <a:pt x="291" y="2791"/>
                  </a:lnTo>
                  <a:lnTo>
                    <a:pt x="286" y="2791"/>
                  </a:lnTo>
                  <a:lnTo>
                    <a:pt x="195" y="2779"/>
                  </a:lnTo>
                  <a:lnTo>
                    <a:pt x="48" y="2898"/>
                  </a:lnTo>
                  <a:lnTo>
                    <a:pt x="48" y="2898"/>
                  </a:lnTo>
                  <a:lnTo>
                    <a:pt x="48" y="2898"/>
                  </a:lnTo>
                  <a:lnTo>
                    <a:pt x="0" y="2923"/>
                  </a:lnTo>
                  <a:lnTo>
                    <a:pt x="116" y="3101"/>
                  </a:lnTo>
                  <a:lnTo>
                    <a:pt x="116" y="3101"/>
                  </a:lnTo>
                  <a:lnTo>
                    <a:pt x="116" y="3104"/>
                  </a:lnTo>
                  <a:lnTo>
                    <a:pt x="156" y="3597"/>
                  </a:lnTo>
                  <a:lnTo>
                    <a:pt x="156" y="3600"/>
                  </a:lnTo>
                  <a:lnTo>
                    <a:pt x="153" y="3603"/>
                  </a:lnTo>
                  <a:lnTo>
                    <a:pt x="51" y="3715"/>
                  </a:lnTo>
                  <a:lnTo>
                    <a:pt x="119" y="3766"/>
                  </a:lnTo>
                  <a:lnTo>
                    <a:pt x="122" y="3769"/>
                  </a:lnTo>
                  <a:lnTo>
                    <a:pt x="122" y="3772"/>
                  </a:lnTo>
                  <a:lnTo>
                    <a:pt x="94" y="3904"/>
                  </a:lnTo>
                  <a:lnTo>
                    <a:pt x="153" y="3969"/>
                  </a:lnTo>
                  <a:lnTo>
                    <a:pt x="156" y="3969"/>
                  </a:lnTo>
                  <a:lnTo>
                    <a:pt x="156" y="3972"/>
                  </a:lnTo>
                  <a:lnTo>
                    <a:pt x="156" y="4065"/>
                  </a:lnTo>
                  <a:lnTo>
                    <a:pt x="226" y="4113"/>
                  </a:lnTo>
                  <a:lnTo>
                    <a:pt x="229" y="4116"/>
                  </a:lnTo>
                  <a:lnTo>
                    <a:pt x="229" y="4122"/>
                  </a:lnTo>
                  <a:lnTo>
                    <a:pt x="195" y="4212"/>
                  </a:lnTo>
                  <a:lnTo>
                    <a:pt x="195" y="4212"/>
                  </a:lnTo>
                  <a:lnTo>
                    <a:pt x="192" y="4212"/>
                  </a:lnTo>
                  <a:lnTo>
                    <a:pt x="88" y="4339"/>
                  </a:lnTo>
                  <a:lnTo>
                    <a:pt x="77" y="4432"/>
                  </a:lnTo>
                  <a:lnTo>
                    <a:pt x="249" y="4432"/>
                  </a:lnTo>
                  <a:lnTo>
                    <a:pt x="252" y="4432"/>
                  </a:lnTo>
                  <a:lnTo>
                    <a:pt x="254" y="4432"/>
                  </a:lnTo>
                  <a:lnTo>
                    <a:pt x="328" y="4491"/>
                  </a:lnTo>
                  <a:lnTo>
                    <a:pt x="410" y="4438"/>
                  </a:lnTo>
                  <a:lnTo>
                    <a:pt x="413" y="4435"/>
                  </a:lnTo>
                  <a:lnTo>
                    <a:pt x="418" y="4441"/>
                  </a:lnTo>
                  <a:lnTo>
                    <a:pt x="463" y="4497"/>
                  </a:lnTo>
                  <a:lnTo>
                    <a:pt x="466" y="4500"/>
                  </a:lnTo>
                  <a:lnTo>
                    <a:pt x="466" y="4500"/>
                  </a:lnTo>
                  <a:lnTo>
                    <a:pt x="525" y="4590"/>
                  </a:lnTo>
                  <a:lnTo>
                    <a:pt x="528" y="4596"/>
                  </a:lnTo>
                  <a:lnTo>
                    <a:pt x="523" y="4599"/>
                  </a:lnTo>
                  <a:lnTo>
                    <a:pt x="455" y="4641"/>
                  </a:lnTo>
                  <a:lnTo>
                    <a:pt x="455" y="4720"/>
                  </a:lnTo>
                  <a:lnTo>
                    <a:pt x="528" y="4726"/>
                  </a:lnTo>
                  <a:lnTo>
                    <a:pt x="590" y="4683"/>
                  </a:lnTo>
                  <a:lnTo>
                    <a:pt x="599" y="4678"/>
                  </a:lnTo>
                  <a:lnTo>
                    <a:pt x="602" y="4686"/>
                  </a:lnTo>
                  <a:lnTo>
                    <a:pt x="678" y="4830"/>
                  </a:lnTo>
                  <a:lnTo>
                    <a:pt x="678" y="4833"/>
                  </a:lnTo>
                  <a:lnTo>
                    <a:pt x="678" y="4836"/>
                  </a:lnTo>
                  <a:lnTo>
                    <a:pt x="672" y="5008"/>
                  </a:lnTo>
                  <a:lnTo>
                    <a:pt x="771" y="5064"/>
                  </a:lnTo>
                  <a:lnTo>
                    <a:pt x="774" y="5067"/>
                  </a:lnTo>
                  <a:lnTo>
                    <a:pt x="774" y="5070"/>
                  </a:lnTo>
                  <a:lnTo>
                    <a:pt x="729" y="5253"/>
                  </a:lnTo>
                  <a:lnTo>
                    <a:pt x="785" y="5375"/>
                  </a:lnTo>
                  <a:lnTo>
                    <a:pt x="909" y="5411"/>
                  </a:lnTo>
                  <a:lnTo>
                    <a:pt x="915" y="5414"/>
                  </a:lnTo>
                  <a:lnTo>
                    <a:pt x="912" y="5420"/>
                  </a:lnTo>
                  <a:lnTo>
                    <a:pt x="819" y="5643"/>
                  </a:lnTo>
                  <a:lnTo>
                    <a:pt x="799" y="5917"/>
                  </a:lnTo>
                  <a:lnTo>
                    <a:pt x="895" y="6018"/>
                  </a:lnTo>
                  <a:lnTo>
                    <a:pt x="997" y="5939"/>
                  </a:lnTo>
                  <a:lnTo>
                    <a:pt x="1000" y="5939"/>
                  </a:lnTo>
                  <a:lnTo>
                    <a:pt x="1002" y="5939"/>
                  </a:lnTo>
                  <a:lnTo>
                    <a:pt x="1155" y="5934"/>
                  </a:lnTo>
                  <a:lnTo>
                    <a:pt x="1211" y="5835"/>
                  </a:lnTo>
                  <a:lnTo>
                    <a:pt x="1217" y="5826"/>
                  </a:lnTo>
                  <a:lnTo>
                    <a:pt x="1222" y="5832"/>
                  </a:lnTo>
                  <a:lnTo>
                    <a:pt x="1304" y="5917"/>
                  </a:lnTo>
                  <a:lnTo>
                    <a:pt x="1414" y="5790"/>
                  </a:lnTo>
                  <a:lnTo>
                    <a:pt x="1587" y="5423"/>
                  </a:lnTo>
                  <a:lnTo>
                    <a:pt x="1587" y="5420"/>
                  </a:lnTo>
                  <a:lnTo>
                    <a:pt x="1589" y="5417"/>
                  </a:lnTo>
                  <a:lnTo>
                    <a:pt x="1705" y="5400"/>
                  </a:lnTo>
                  <a:lnTo>
                    <a:pt x="1708" y="5400"/>
                  </a:lnTo>
                  <a:lnTo>
                    <a:pt x="1708" y="5400"/>
                  </a:lnTo>
                  <a:lnTo>
                    <a:pt x="1931" y="5488"/>
                  </a:lnTo>
                  <a:lnTo>
                    <a:pt x="1934" y="5490"/>
                  </a:lnTo>
                  <a:lnTo>
                    <a:pt x="1934" y="5493"/>
                  </a:lnTo>
                  <a:lnTo>
                    <a:pt x="1982" y="5637"/>
                  </a:lnTo>
                  <a:lnTo>
                    <a:pt x="2114" y="5578"/>
                  </a:lnTo>
                  <a:lnTo>
                    <a:pt x="2120" y="5575"/>
                  </a:lnTo>
                  <a:lnTo>
                    <a:pt x="2123" y="5578"/>
                  </a:lnTo>
                  <a:lnTo>
                    <a:pt x="2205" y="5634"/>
                  </a:lnTo>
                  <a:lnTo>
                    <a:pt x="2207" y="5637"/>
                  </a:lnTo>
                  <a:lnTo>
                    <a:pt x="2207" y="5637"/>
                  </a:lnTo>
                  <a:lnTo>
                    <a:pt x="2357" y="5976"/>
                  </a:lnTo>
                  <a:lnTo>
                    <a:pt x="2552" y="6337"/>
                  </a:lnTo>
                  <a:lnTo>
                    <a:pt x="2673" y="6258"/>
                  </a:lnTo>
                  <a:lnTo>
                    <a:pt x="2673" y="6255"/>
                  </a:lnTo>
                  <a:lnTo>
                    <a:pt x="2673" y="6255"/>
                  </a:lnTo>
                  <a:lnTo>
                    <a:pt x="2800" y="6204"/>
                  </a:lnTo>
                  <a:lnTo>
                    <a:pt x="2806" y="6204"/>
                  </a:lnTo>
                  <a:lnTo>
                    <a:pt x="2809" y="6207"/>
                  </a:lnTo>
                  <a:lnTo>
                    <a:pt x="2904" y="6286"/>
                  </a:lnTo>
                  <a:lnTo>
                    <a:pt x="2958" y="6238"/>
                  </a:lnTo>
                  <a:lnTo>
                    <a:pt x="2964" y="6236"/>
                  </a:lnTo>
                  <a:lnTo>
                    <a:pt x="2967" y="6238"/>
                  </a:lnTo>
                  <a:lnTo>
                    <a:pt x="3046" y="6312"/>
                  </a:lnTo>
                  <a:lnTo>
                    <a:pt x="3116" y="6238"/>
                  </a:lnTo>
                  <a:lnTo>
                    <a:pt x="3119" y="6236"/>
                  </a:lnTo>
                  <a:lnTo>
                    <a:pt x="3122" y="6236"/>
                  </a:lnTo>
                  <a:lnTo>
                    <a:pt x="3300" y="6244"/>
                  </a:lnTo>
                  <a:lnTo>
                    <a:pt x="3302" y="6244"/>
                  </a:lnTo>
                  <a:lnTo>
                    <a:pt x="3302" y="6244"/>
                  </a:lnTo>
                  <a:lnTo>
                    <a:pt x="3415" y="6331"/>
                  </a:lnTo>
                  <a:lnTo>
                    <a:pt x="3633" y="6250"/>
                  </a:lnTo>
                  <a:lnTo>
                    <a:pt x="3635" y="6250"/>
                  </a:lnTo>
                  <a:lnTo>
                    <a:pt x="3641" y="6252"/>
                  </a:lnTo>
                  <a:lnTo>
                    <a:pt x="3712" y="6312"/>
                  </a:lnTo>
                  <a:lnTo>
                    <a:pt x="4014" y="6173"/>
                  </a:lnTo>
                  <a:lnTo>
                    <a:pt x="4016" y="6173"/>
                  </a:lnTo>
                  <a:lnTo>
                    <a:pt x="4016" y="6173"/>
                  </a:lnTo>
                  <a:lnTo>
                    <a:pt x="4104" y="6193"/>
                  </a:lnTo>
                  <a:lnTo>
                    <a:pt x="4200" y="6156"/>
                  </a:lnTo>
                  <a:lnTo>
                    <a:pt x="4189" y="6086"/>
                  </a:lnTo>
                  <a:lnTo>
                    <a:pt x="4186" y="6080"/>
                  </a:lnTo>
                  <a:lnTo>
                    <a:pt x="4191" y="6080"/>
                  </a:lnTo>
                  <a:lnTo>
                    <a:pt x="4423" y="5959"/>
                  </a:lnTo>
                  <a:lnTo>
                    <a:pt x="4366" y="5792"/>
                  </a:lnTo>
                  <a:lnTo>
                    <a:pt x="4364" y="5790"/>
                  </a:lnTo>
                  <a:lnTo>
                    <a:pt x="4366" y="5787"/>
                  </a:lnTo>
                  <a:lnTo>
                    <a:pt x="4445" y="5702"/>
                  </a:lnTo>
                  <a:lnTo>
                    <a:pt x="4412" y="5623"/>
                  </a:lnTo>
                  <a:lnTo>
                    <a:pt x="4265" y="5524"/>
                  </a:lnTo>
                  <a:lnTo>
                    <a:pt x="4259" y="5522"/>
                  </a:lnTo>
                  <a:lnTo>
                    <a:pt x="4262" y="5516"/>
                  </a:lnTo>
                  <a:lnTo>
                    <a:pt x="4341" y="5366"/>
                  </a:lnTo>
                  <a:lnTo>
                    <a:pt x="4194" y="5265"/>
                  </a:lnTo>
                  <a:lnTo>
                    <a:pt x="4189" y="5259"/>
                  </a:lnTo>
                  <a:lnTo>
                    <a:pt x="4191" y="5253"/>
                  </a:lnTo>
                  <a:lnTo>
                    <a:pt x="4262" y="5174"/>
                  </a:lnTo>
                  <a:lnTo>
                    <a:pt x="4262" y="4841"/>
                  </a:lnTo>
                  <a:lnTo>
                    <a:pt x="4262" y="4836"/>
                  </a:lnTo>
                  <a:lnTo>
                    <a:pt x="4265" y="4836"/>
                  </a:lnTo>
                  <a:lnTo>
                    <a:pt x="4550" y="4726"/>
                  </a:lnTo>
                  <a:lnTo>
                    <a:pt x="4561" y="4599"/>
                  </a:lnTo>
                  <a:lnTo>
                    <a:pt x="4561" y="4590"/>
                  </a:lnTo>
                  <a:lnTo>
                    <a:pt x="4570" y="4590"/>
                  </a:lnTo>
                  <a:lnTo>
                    <a:pt x="4739" y="4579"/>
                  </a:lnTo>
                  <a:lnTo>
                    <a:pt x="4776" y="4475"/>
                  </a:lnTo>
                  <a:lnTo>
                    <a:pt x="4770" y="4367"/>
                  </a:lnTo>
                  <a:lnTo>
                    <a:pt x="4770" y="4362"/>
                  </a:lnTo>
                  <a:lnTo>
                    <a:pt x="4776" y="4359"/>
                  </a:lnTo>
                  <a:lnTo>
                    <a:pt x="4857" y="4322"/>
                  </a:lnTo>
                  <a:lnTo>
                    <a:pt x="4795" y="4105"/>
                  </a:lnTo>
                  <a:lnTo>
                    <a:pt x="4680" y="4023"/>
                  </a:lnTo>
                  <a:lnTo>
                    <a:pt x="4677" y="4020"/>
                  </a:lnTo>
                  <a:lnTo>
                    <a:pt x="4677" y="4017"/>
                  </a:lnTo>
                  <a:lnTo>
                    <a:pt x="4753" y="3752"/>
                  </a:lnTo>
                  <a:lnTo>
                    <a:pt x="4649" y="3476"/>
                  </a:lnTo>
                  <a:lnTo>
                    <a:pt x="4649" y="3473"/>
                  </a:lnTo>
                  <a:lnTo>
                    <a:pt x="4651" y="3470"/>
                  </a:lnTo>
                  <a:lnTo>
                    <a:pt x="4708" y="3395"/>
                  </a:lnTo>
                  <a:lnTo>
                    <a:pt x="4711" y="3392"/>
                  </a:lnTo>
                  <a:lnTo>
                    <a:pt x="4716" y="3392"/>
                  </a:lnTo>
                  <a:lnTo>
                    <a:pt x="4917" y="3461"/>
                  </a:lnTo>
                  <a:lnTo>
                    <a:pt x="5047" y="3434"/>
                  </a:lnTo>
                  <a:lnTo>
                    <a:pt x="5089" y="3355"/>
                  </a:lnTo>
                  <a:lnTo>
                    <a:pt x="5092" y="3352"/>
                  </a:lnTo>
                  <a:lnTo>
                    <a:pt x="5094" y="3352"/>
                  </a:lnTo>
                  <a:lnTo>
                    <a:pt x="5247" y="3330"/>
                  </a:lnTo>
                  <a:lnTo>
                    <a:pt x="5275" y="3231"/>
                  </a:lnTo>
                  <a:lnTo>
                    <a:pt x="5021" y="2706"/>
                  </a:lnTo>
                  <a:lnTo>
                    <a:pt x="5021" y="2706"/>
                  </a:lnTo>
                  <a:lnTo>
                    <a:pt x="5021" y="2703"/>
                  </a:lnTo>
                  <a:lnTo>
                    <a:pt x="5047" y="2573"/>
                  </a:lnTo>
                  <a:lnTo>
                    <a:pt x="5047" y="2573"/>
                  </a:lnTo>
                  <a:lnTo>
                    <a:pt x="5049" y="2571"/>
                  </a:lnTo>
                  <a:lnTo>
                    <a:pt x="5219" y="2452"/>
                  </a:lnTo>
                  <a:lnTo>
                    <a:pt x="5154" y="2328"/>
                  </a:lnTo>
                  <a:lnTo>
                    <a:pt x="5154" y="2322"/>
                  </a:lnTo>
                  <a:lnTo>
                    <a:pt x="5157" y="2319"/>
                  </a:lnTo>
                  <a:lnTo>
                    <a:pt x="5320" y="2164"/>
                  </a:lnTo>
                  <a:lnTo>
                    <a:pt x="5323" y="2164"/>
                  </a:lnTo>
                  <a:lnTo>
                    <a:pt x="5323" y="2164"/>
                  </a:lnTo>
                  <a:lnTo>
                    <a:pt x="5470" y="2147"/>
                  </a:lnTo>
                  <a:lnTo>
                    <a:pt x="5555" y="2054"/>
                  </a:lnTo>
                  <a:lnTo>
                    <a:pt x="5569" y="1891"/>
                  </a:lnTo>
                  <a:lnTo>
                    <a:pt x="5475" y="1806"/>
                  </a:lnTo>
                  <a:lnTo>
                    <a:pt x="5473" y="1803"/>
                  </a:lnTo>
                  <a:lnTo>
                    <a:pt x="5473" y="1800"/>
                  </a:lnTo>
                  <a:lnTo>
                    <a:pt x="5467" y="1696"/>
                  </a:lnTo>
                  <a:lnTo>
                    <a:pt x="5408" y="1605"/>
                  </a:lnTo>
                  <a:lnTo>
                    <a:pt x="5402" y="1600"/>
                  </a:lnTo>
                  <a:lnTo>
                    <a:pt x="5408" y="1597"/>
                  </a:lnTo>
                  <a:lnTo>
                    <a:pt x="5481" y="1529"/>
                  </a:lnTo>
                  <a:lnTo>
                    <a:pt x="5402" y="1436"/>
                  </a:lnTo>
                  <a:lnTo>
                    <a:pt x="5396" y="1431"/>
                  </a:lnTo>
                  <a:lnTo>
                    <a:pt x="5402" y="1428"/>
                  </a:lnTo>
                  <a:lnTo>
                    <a:pt x="5591" y="1253"/>
                  </a:lnTo>
                  <a:lnTo>
                    <a:pt x="5594" y="1250"/>
                  </a:lnTo>
                  <a:lnTo>
                    <a:pt x="5594" y="1250"/>
                  </a:lnTo>
                  <a:lnTo>
                    <a:pt x="5679" y="1216"/>
                  </a:lnTo>
                  <a:lnTo>
                    <a:pt x="5744" y="1123"/>
                  </a:lnTo>
                  <a:lnTo>
                    <a:pt x="5622" y="875"/>
                  </a:lnTo>
                  <a:lnTo>
                    <a:pt x="5473" y="875"/>
                  </a:lnTo>
                  <a:lnTo>
                    <a:pt x="5473" y="875"/>
                  </a:lnTo>
                  <a:lnTo>
                    <a:pt x="5470" y="875"/>
                  </a:lnTo>
                  <a:lnTo>
                    <a:pt x="5354" y="821"/>
                  </a:lnTo>
                  <a:lnTo>
                    <a:pt x="5351" y="821"/>
                  </a:lnTo>
                  <a:lnTo>
                    <a:pt x="5348" y="818"/>
                  </a:lnTo>
                  <a:lnTo>
                    <a:pt x="5289" y="660"/>
                  </a:lnTo>
                  <a:lnTo>
                    <a:pt x="5286" y="654"/>
                  </a:lnTo>
                  <a:lnTo>
                    <a:pt x="5289" y="652"/>
                  </a:lnTo>
                  <a:lnTo>
                    <a:pt x="5529" y="372"/>
                  </a:lnTo>
                  <a:lnTo>
                    <a:pt x="5529" y="234"/>
                  </a:lnTo>
                  <a:lnTo>
                    <a:pt x="5216" y="0"/>
                  </a:lnTo>
                </a:path>
              </a:pathLst>
            </a:custGeom>
            <a:grpFill/>
            <a:ln w="12700" cap="flat" cmpd="sng">
              <a:solidFill>
                <a:schemeClr val="bg2">
                  <a:lumMod val="9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Freeform 18"/>
            <p:cNvSpPr>
              <a:spLocks noChangeArrowheads="1"/>
            </p:cNvSpPr>
            <p:nvPr/>
          </p:nvSpPr>
          <p:spPr bwMode="auto">
            <a:xfrm>
              <a:off x="10580048" y="1100480"/>
              <a:ext cx="162731" cy="261766"/>
            </a:xfrm>
            <a:custGeom>
              <a:avLst/>
              <a:gdLst>
                <a:gd name="T0" fmla="*/ 0 w 289"/>
                <a:gd name="T1" fmla="*/ 243 h 433"/>
                <a:gd name="T2" fmla="*/ 158 w 289"/>
                <a:gd name="T3" fmla="*/ 432 h 433"/>
                <a:gd name="T4" fmla="*/ 192 w 289"/>
                <a:gd name="T5" fmla="*/ 398 h 433"/>
                <a:gd name="T6" fmla="*/ 235 w 289"/>
                <a:gd name="T7" fmla="*/ 180 h 433"/>
                <a:gd name="T8" fmla="*/ 288 w 289"/>
                <a:gd name="T9" fmla="*/ 79 h 433"/>
                <a:gd name="T10" fmla="*/ 229 w 289"/>
                <a:gd name="T11" fmla="*/ 0 h 433"/>
                <a:gd name="T12" fmla="*/ 85 w 289"/>
                <a:gd name="T13" fmla="*/ 11 h 433"/>
                <a:gd name="T14" fmla="*/ 0 w 289"/>
                <a:gd name="T15" fmla="*/ 141 h 433"/>
                <a:gd name="T16" fmla="*/ 0 w 289"/>
                <a:gd name="T17" fmla="*/ 243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433">
                  <a:moveTo>
                    <a:pt x="0" y="243"/>
                  </a:moveTo>
                  <a:lnTo>
                    <a:pt x="158" y="432"/>
                  </a:lnTo>
                  <a:lnTo>
                    <a:pt x="192" y="398"/>
                  </a:lnTo>
                  <a:lnTo>
                    <a:pt x="235" y="180"/>
                  </a:lnTo>
                  <a:lnTo>
                    <a:pt x="288" y="79"/>
                  </a:lnTo>
                  <a:lnTo>
                    <a:pt x="229" y="0"/>
                  </a:lnTo>
                  <a:lnTo>
                    <a:pt x="85" y="11"/>
                  </a:lnTo>
                  <a:lnTo>
                    <a:pt x="0" y="141"/>
                  </a:lnTo>
                  <a:lnTo>
                    <a:pt x="0" y="243"/>
                  </a:lnTo>
                </a:path>
              </a:pathLst>
            </a:custGeom>
            <a:grpFill/>
            <a:ln w="12700" cap="flat" cmpd="sng">
              <a:solidFill>
                <a:schemeClr val="bg2">
                  <a:lumMod val="9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Freeform 19"/>
            <p:cNvSpPr>
              <a:spLocks noChangeArrowheads="1"/>
            </p:cNvSpPr>
            <p:nvPr/>
          </p:nvSpPr>
          <p:spPr bwMode="auto">
            <a:xfrm>
              <a:off x="10375401" y="913504"/>
              <a:ext cx="1639636" cy="2126184"/>
            </a:xfrm>
            <a:custGeom>
              <a:avLst/>
              <a:gdLst>
                <a:gd name="T0" fmla="*/ 2783 w 2934"/>
                <a:gd name="T1" fmla="*/ 2046 h 3509"/>
                <a:gd name="T2" fmla="*/ 2933 w 2934"/>
                <a:gd name="T3" fmla="*/ 1804 h 3509"/>
                <a:gd name="T4" fmla="*/ 2411 w 2934"/>
                <a:gd name="T5" fmla="*/ 1643 h 3509"/>
                <a:gd name="T6" fmla="*/ 2219 w 2934"/>
                <a:gd name="T7" fmla="*/ 1730 h 3509"/>
                <a:gd name="T8" fmla="*/ 2097 w 2934"/>
                <a:gd name="T9" fmla="*/ 1826 h 3509"/>
                <a:gd name="T10" fmla="*/ 2219 w 2934"/>
                <a:gd name="T11" fmla="*/ 1643 h 3509"/>
                <a:gd name="T12" fmla="*/ 2241 w 2934"/>
                <a:gd name="T13" fmla="*/ 1281 h 3509"/>
                <a:gd name="T14" fmla="*/ 2134 w 2934"/>
                <a:gd name="T15" fmla="*/ 1298 h 3509"/>
                <a:gd name="T16" fmla="*/ 2016 w 2934"/>
                <a:gd name="T17" fmla="*/ 1248 h 3509"/>
                <a:gd name="T18" fmla="*/ 1968 w 2934"/>
                <a:gd name="T19" fmla="*/ 1016 h 3509"/>
                <a:gd name="T20" fmla="*/ 2120 w 2934"/>
                <a:gd name="T21" fmla="*/ 1056 h 3509"/>
                <a:gd name="T22" fmla="*/ 2247 w 2934"/>
                <a:gd name="T23" fmla="*/ 1033 h 3509"/>
                <a:gd name="T24" fmla="*/ 2326 w 2934"/>
                <a:gd name="T25" fmla="*/ 827 h 3509"/>
                <a:gd name="T26" fmla="*/ 2738 w 2934"/>
                <a:gd name="T27" fmla="*/ 647 h 3509"/>
                <a:gd name="T28" fmla="*/ 2803 w 2934"/>
                <a:gd name="T29" fmla="*/ 593 h 3509"/>
                <a:gd name="T30" fmla="*/ 2662 w 2934"/>
                <a:gd name="T31" fmla="*/ 494 h 3509"/>
                <a:gd name="T32" fmla="*/ 2433 w 2934"/>
                <a:gd name="T33" fmla="*/ 367 h 3509"/>
                <a:gd name="T34" fmla="*/ 2411 w 2934"/>
                <a:gd name="T35" fmla="*/ 206 h 3509"/>
                <a:gd name="T36" fmla="*/ 2388 w 2934"/>
                <a:gd name="T37" fmla="*/ 0 h 3509"/>
                <a:gd name="T38" fmla="*/ 2055 w 2934"/>
                <a:gd name="T39" fmla="*/ 333 h 3509"/>
                <a:gd name="T40" fmla="*/ 2182 w 2934"/>
                <a:gd name="T41" fmla="*/ 531 h 3509"/>
                <a:gd name="T42" fmla="*/ 1728 w 2934"/>
                <a:gd name="T43" fmla="*/ 488 h 3509"/>
                <a:gd name="T44" fmla="*/ 746 w 2934"/>
                <a:gd name="T45" fmla="*/ 1070 h 3509"/>
                <a:gd name="T46" fmla="*/ 602 w 2934"/>
                <a:gd name="T47" fmla="*/ 1406 h 3509"/>
                <a:gd name="T48" fmla="*/ 345 w 2934"/>
                <a:gd name="T49" fmla="*/ 1572 h 3509"/>
                <a:gd name="T50" fmla="*/ 545 w 2934"/>
                <a:gd name="T51" fmla="*/ 1677 h 3509"/>
                <a:gd name="T52" fmla="*/ 675 w 2934"/>
                <a:gd name="T53" fmla="*/ 1900 h 3509"/>
                <a:gd name="T54" fmla="*/ 455 w 2934"/>
                <a:gd name="T55" fmla="*/ 1967 h 3509"/>
                <a:gd name="T56" fmla="*/ 266 w 2934"/>
                <a:gd name="T57" fmla="*/ 2089 h 3509"/>
                <a:gd name="T58" fmla="*/ 0 w 2934"/>
                <a:gd name="T59" fmla="*/ 2374 h 3509"/>
                <a:gd name="T60" fmla="*/ 322 w 2934"/>
                <a:gd name="T61" fmla="*/ 2616 h 3509"/>
                <a:gd name="T62" fmla="*/ 322 w 2934"/>
                <a:gd name="T63" fmla="*/ 2763 h 3509"/>
                <a:gd name="T64" fmla="*/ 319 w 2934"/>
                <a:gd name="T65" fmla="*/ 2766 h 3509"/>
                <a:gd name="T66" fmla="*/ 142 w 2934"/>
                <a:gd name="T67" fmla="*/ 3198 h 3509"/>
                <a:gd name="T68" fmla="*/ 407 w 2934"/>
                <a:gd name="T69" fmla="*/ 3248 h 3509"/>
                <a:gd name="T70" fmla="*/ 413 w 2934"/>
                <a:gd name="T71" fmla="*/ 3251 h 3509"/>
                <a:gd name="T72" fmla="*/ 573 w 2934"/>
                <a:gd name="T73" fmla="*/ 3392 h 3509"/>
                <a:gd name="T74" fmla="*/ 576 w 2934"/>
                <a:gd name="T75" fmla="*/ 3395 h 3509"/>
                <a:gd name="T76" fmla="*/ 774 w 2934"/>
                <a:gd name="T77" fmla="*/ 3443 h 3509"/>
                <a:gd name="T78" fmla="*/ 779 w 2934"/>
                <a:gd name="T79" fmla="*/ 3443 h 3509"/>
                <a:gd name="T80" fmla="*/ 997 w 2934"/>
                <a:gd name="T81" fmla="*/ 3398 h 3509"/>
                <a:gd name="T82" fmla="*/ 1002 w 2934"/>
                <a:gd name="T83" fmla="*/ 3398 h 3509"/>
                <a:gd name="T84" fmla="*/ 1256 w 2934"/>
                <a:gd name="T85" fmla="*/ 3274 h 3509"/>
                <a:gd name="T86" fmla="*/ 1237 w 2934"/>
                <a:gd name="T87" fmla="*/ 3158 h 3509"/>
                <a:gd name="T88" fmla="*/ 1349 w 2934"/>
                <a:gd name="T89" fmla="*/ 3121 h 3509"/>
                <a:gd name="T90" fmla="*/ 1381 w 2934"/>
                <a:gd name="T91" fmla="*/ 3011 h 3509"/>
                <a:gd name="T92" fmla="*/ 1479 w 2934"/>
                <a:gd name="T93" fmla="*/ 3003 h 3509"/>
                <a:gd name="T94" fmla="*/ 1510 w 2934"/>
                <a:gd name="T95" fmla="*/ 2910 h 3509"/>
                <a:gd name="T96" fmla="*/ 1685 w 2934"/>
                <a:gd name="T97" fmla="*/ 2870 h 3509"/>
                <a:gd name="T98" fmla="*/ 1733 w 2934"/>
                <a:gd name="T99" fmla="*/ 2786 h 3509"/>
                <a:gd name="T100" fmla="*/ 1993 w 2934"/>
                <a:gd name="T101" fmla="*/ 2772 h 3509"/>
                <a:gd name="T102" fmla="*/ 1999 w 2934"/>
                <a:gd name="T103" fmla="*/ 2774 h 3509"/>
                <a:gd name="T104" fmla="*/ 2238 w 2934"/>
                <a:gd name="T105" fmla="*/ 2884 h 3509"/>
                <a:gd name="T106" fmla="*/ 2238 w 2934"/>
                <a:gd name="T107" fmla="*/ 2884 h 3509"/>
                <a:gd name="T108" fmla="*/ 2591 w 2934"/>
                <a:gd name="T109" fmla="*/ 2436 h 3509"/>
                <a:gd name="T110" fmla="*/ 2603 w 2934"/>
                <a:gd name="T111" fmla="*/ 2433 h 3509"/>
                <a:gd name="T112" fmla="*/ 2817 w 2934"/>
                <a:gd name="T113" fmla="*/ 2447 h 3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34" h="3509">
                  <a:moveTo>
                    <a:pt x="2817" y="2447"/>
                  </a:moveTo>
                  <a:lnTo>
                    <a:pt x="2783" y="2046"/>
                  </a:lnTo>
                  <a:lnTo>
                    <a:pt x="2670" y="1984"/>
                  </a:lnTo>
                  <a:lnTo>
                    <a:pt x="2933" y="1804"/>
                  </a:lnTo>
                  <a:lnTo>
                    <a:pt x="2896" y="1682"/>
                  </a:lnTo>
                  <a:lnTo>
                    <a:pt x="2411" y="1643"/>
                  </a:lnTo>
                  <a:lnTo>
                    <a:pt x="2351" y="1719"/>
                  </a:lnTo>
                  <a:lnTo>
                    <a:pt x="2219" y="1730"/>
                  </a:lnTo>
                  <a:lnTo>
                    <a:pt x="2205" y="1835"/>
                  </a:lnTo>
                  <a:lnTo>
                    <a:pt x="2097" y="1826"/>
                  </a:lnTo>
                  <a:lnTo>
                    <a:pt x="2097" y="1682"/>
                  </a:lnTo>
                  <a:lnTo>
                    <a:pt x="2219" y="1643"/>
                  </a:lnTo>
                  <a:lnTo>
                    <a:pt x="2267" y="1544"/>
                  </a:lnTo>
                  <a:lnTo>
                    <a:pt x="2241" y="1281"/>
                  </a:lnTo>
                  <a:lnTo>
                    <a:pt x="2193" y="1262"/>
                  </a:lnTo>
                  <a:lnTo>
                    <a:pt x="2134" y="1298"/>
                  </a:lnTo>
                  <a:lnTo>
                    <a:pt x="2131" y="1202"/>
                  </a:lnTo>
                  <a:lnTo>
                    <a:pt x="2016" y="1248"/>
                  </a:lnTo>
                  <a:lnTo>
                    <a:pt x="1939" y="1160"/>
                  </a:lnTo>
                  <a:lnTo>
                    <a:pt x="1968" y="1016"/>
                  </a:lnTo>
                  <a:lnTo>
                    <a:pt x="2063" y="1101"/>
                  </a:lnTo>
                  <a:lnTo>
                    <a:pt x="2120" y="1056"/>
                  </a:lnTo>
                  <a:lnTo>
                    <a:pt x="2199" y="1146"/>
                  </a:lnTo>
                  <a:lnTo>
                    <a:pt x="2247" y="1033"/>
                  </a:lnTo>
                  <a:lnTo>
                    <a:pt x="2236" y="901"/>
                  </a:lnTo>
                  <a:lnTo>
                    <a:pt x="2326" y="827"/>
                  </a:lnTo>
                  <a:lnTo>
                    <a:pt x="2481" y="844"/>
                  </a:lnTo>
                  <a:lnTo>
                    <a:pt x="2738" y="647"/>
                  </a:lnTo>
                  <a:lnTo>
                    <a:pt x="2676" y="573"/>
                  </a:lnTo>
                  <a:lnTo>
                    <a:pt x="2803" y="593"/>
                  </a:lnTo>
                  <a:lnTo>
                    <a:pt x="2800" y="466"/>
                  </a:lnTo>
                  <a:lnTo>
                    <a:pt x="2662" y="494"/>
                  </a:lnTo>
                  <a:lnTo>
                    <a:pt x="2619" y="404"/>
                  </a:lnTo>
                  <a:lnTo>
                    <a:pt x="2433" y="367"/>
                  </a:lnTo>
                  <a:lnTo>
                    <a:pt x="2507" y="277"/>
                  </a:lnTo>
                  <a:lnTo>
                    <a:pt x="2411" y="206"/>
                  </a:lnTo>
                  <a:lnTo>
                    <a:pt x="2498" y="144"/>
                  </a:lnTo>
                  <a:lnTo>
                    <a:pt x="2388" y="0"/>
                  </a:lnTo>
                  <a:lnTo>
                    <a:pt x="2075" y="184"/>
                  </a:lnTo>
                  <a:lnTo>
                    <a:pt x="2055" y="333"/>
                  </a:lnTo>
                  <a:lnTo>
                    <a:pt x="1970" y="446"/>
                  </a:lnTo>
                  <a:lnTo>
                    <a:pt x="2182" y="531"/>
                  </a:lnTo>
                  <a:lnTo>
                    <a:pt x="2066" y="582"/>
                  </a:lnTo>
                  <a:lnTo>
                    <a:pt x="1728" y="488"/>
                  </a:lnTo>
                  <a:lnTo>
                    <a:pt x="1335" y="751"/>
                  </a:lnTo>
                  <a:lnTo>
                    <a:pt x="746" y="1070"/>
                  </a:lnTo>
                  <a:lnTo>
                    <a:pt x="587" y="1329"/>
                  </a:lnTo>
                  <a:lnTo>
                    <a:pt x="602" y="1406"/>
                  </a:lnTo>
                  <a:lnTo>
                    <a:pt x="494" y="1437"/>
                  </a:lnTo>
                  <a:lnTo>
                    <a:pt x="345" y="1572"/>
                  </a:lnTo>
                  <a:lnTo>
                    <a:pt x="449" y="1705"/>
                  </a:lnTo>
                  <a:lnTo>
                    <a:pt x="545" y="1677"/>
                  </a:lnTo>
                  <a:lnTo>
                    <a:pt x="689" y="1756"/>
                  </a:lnTo>
                  <a:lnTo>
                    <a:pt x="675" y="1900"/>
                  </a:lnTo>
                  <a:lnTo>
                    <a:pt x="542" y="1914"/>
                  </a:lnTo>
                  <a:lnTo>
                    <a:pt x="455" y="1967"/>
                  </a:lnTo>
                  <a:lnTo>
                    <a:pt x="266" y="1849"/>
                  </a:lnTo>
                  <a:lnTo>
                    <a:pt x="266" y="2089"/>
                  </a:lnTo>
                  <a:lnTo>
                    <a:pt x="74" y="2233"/>
                  </a:lnTo>
                  <a:lnTo>
                    <a:pt x="0" y="2374"/>
                  </a:lnTo>
                  <a:lnTo>
                    <a:pt x="319" y="2613"/>
                  </a:lnTo>
                  <a:lnTo>
                    <a:pt x="322" y="2616"/>
                  </a:lnTo>
                  <a:lnTo>
                    <a:pt x="322" y="2619"/>
                  </a:lnTo>
                  <a:lnTo>
                    <a:pt x="322" y="2763"/>
                  </a:lnTo>
                  <a:lnTo>
                    <a:pt x="322" y="2766"/>
                  </a:lnTo>
                  <a:lnTo>
                    <a:pt x="319" y="2766"/>
                  </a:lnTo>
                  <a:lnTo>
                    <a:pt x="82" y="3045"/>
                  </a:lnTo>
                  <a:lnTo>
                    <a:pt x="142" y="3198"/>
                  </a:lnTo>
                  <a:lnTo>
                    <a:pt x="254" y="3248"/>
                  </a:lnTo>
                  <a:lnTo>
                    <a:pt x="407" y="3248"/>
                  </a:lnTo>
                  <a:lnTo>
                    <a:pt x="413" y="3248"/>
                  </a:lnTo>
                  <a:lnTo>
                    <a:pt x="413" y="3251"/>
                  </a:lnTo>
                  <a:lnTo>
                    <a:pt x="472" y="3378"/>
                  </a:lnTo>
                  <a:lnTo>
                    <a:pt x="573" y="3392"/>
                  </a:lnTo>
                  <a:lnTo>
                    <a:pt x="576" y="3392"/>
                  </a:lnTo>
                  <a:lnTo>
                    <a:pt x="576" y="3395"/>
                  </a:lnTo>
                  <a:lnTo>
                    <a:pt x="641" y="3508"/>
                  </a:lnTo>
                  <a:lnTo>
                    <a:pt x="774" y="3443"/>
                  </a:lnTo>
                  <a:lnTo>
                    <a:pt x="777" y="3443"/>
                  </a:lnTo>
                  <a:lnTo>
                    <a:pt x="779" y="3443"/>
                  </a:lnTo>
                  <a:lnTo>
                    <a:pt x="904" y="3483"/>
                  </a:lnTo>
                  <a:lnTo>
                    <a:pt x="997" y="3398"/>
                  </a:lnTo>
                  <a:lnTo>
                    <a:pt x="1000" y="3398"/>
                  </a:lnTo>
                  <a:lnTo>
                    <a:pt x="1002" y="3398"/>
                  </a:lnTo>
                  <a:lnTo>
                    <a:pt x="1149" y="3387"/>
                  </a:lnTo>
                  <a:lnTo>
                    <a:pt x="1256" y="3274"/>
                  </a:lnTo>
                  <a:lnTo>
                    <a:pt x="1237" y="3164"/>
                  </a:lnTo>
                  <a:lnTo>
                    <a:pt x="1237" y="3158"/>
                  </a:lnTo>
                  <a:lnTo>
                    <a:pt x="1242" y="3155"/>
                  </a:lnTo>
                  <a:lnTo>
                    <a:pt x="1349" y="3121"/>
                  </a:lnTo>
                  <a:lnTo>
                    <a:pt x="1381" y="3017"/>
                  </a:lnTo>
                  <a:lnTo>
                    <a:pt x="1381" y="3011"/>
                  </a:lnTo>
                  <a:lnTo>
                    <a:pt x="1386" y="3011"/>
                  </a:lnTo>
                  <a:lnTo>
                    <a:pt x="1479" y="3003"/>
                  </a:lnTo>
                  <a:lnTo>
                    <a:pt x="1510" y="2915"/>
                  </a:lnTo>
                  <a:lnTo>
                    <a:pt x="1510" y="2910"/>
                  </a:lnTo>
                  <a:lnTo>
                    <a:pt x="1513" y="2910"/>
                  </a:lnTo>
                  <a:lnTo>
                    <a:pt x="1685" y="2870"/>
                  </a:lnTo>
                  <a:lnTo>
                    <a:pt x="1730" y="2788"/>
                  </a:lnTo>
                  <a:lnTo>
                    <a:pt x="1733" y="2786"/>
                  </a:lnTo>
                  <a:lnTo>
                    <a:pt x="1736" y="2786"/>
                  </a:lnTo>
                  <a:lnTo>
                    <a:pt x="1993" y="2772"/>
                  </a:lnTo>
                  <a:lnTo>
                    <a:pt x="1999" y="2772"/>
                  </a:lnTo>
                  <a:lnTo>
                    <a:pt x="1999" y="2774"/>
                  </a:lnTo>
                  <a:lnTo>
                    <a:pt x="2058" y="2938"/>
                  </a:lnTo>
                  <a:lnTo>
                    <a:pt x="2238" y="2884"/>
                  </a:lnTo>
                  <a:lnTo>
                    <a:pt x="2238" y="2884"/>
                  </a:lnTo>
                  <a:lnTo>
                    <a:pt x="2238" y="2884"/>
                  </a:lnTo>
                  <a:lnTo>
                    <a:pt x="2433" y="2890"/>
                  </a:lnTo>
                  <a:lnTo>
                    <a:pt x="2591" y="2436"/>
                  </a:lnTo>
                  <a:lnTo>
                    <a:pt x="2594" y="2430"/>
                  </a:lnTo>
                  <a:lnTo>
                    <a:pt x="2603" y="2433"/>
                  </a:lnTo>
                  <a:lnTo>
                    <a:pt x="2696" y="2484"/>
                  </a:lnTo>
                  <a:lnTo>
                    <a:pt x="2817" y="2447"/>
                  </a:lnTo>
                </a:path>
              </a:pathLst>
            </a:custGeom>
            <a:grpFill/>
            <a:ln w="12700" cap="flat" cmpd="sng">
              <a:solidFill>
                <a:schemeClr val="bg2">
                  <a:lumMod val="9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Freeform 20"/>
            <p:cNvSpPr>
              <a:spLocks noChangeArrowheads="1"/>
            </p:cNvSpPr>
            <p:nvPr/>
          </p:nvSpPr>
          <p:spPr bwMode="auto">
            <a:xfrm>
              <a:off x="12626511" y="3592603"/>
              <a:ext cx="96158" cy="64106"/>
            </a:xfrm>
            <a:custGeom>
              <a:avLst/>
              <a:gdLst>
                <a:gd name="T0" fmla="*/ 0 w 170"/>
                <a:gd name="T1" fmla="*/ 48 h 106"/>
                <a:gd name="T2" fmla="*/ 56 w 170"/>
                <a:gd name="T3" fmla="*/ 105 h 106"/>
                <a:gd name="T4" fmla="*/ 169 w 170"/>
                <a:gd name="T5" fmla="*/ 12 h 106"/>
                <a:gd name="T6" fmla="*/ 118 w 170"/>
                <a:gd name="T7" fmla="*/ 0 h 106"/>
                <a:gd name="T8" fmla="*/ 0 w 170"/>
                <a:gd name="T9" fmla="*/ 4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" h="106">
                  <a:moveTo>
                    <a:pt x="0" y="48"/>
                  </a:moveTo>
                  <a:lnTo>
                    <a:pt x="56" y="105"/>
                  </a:lnTo>
                  <a:lnTo>
                    <a:pt x="169" y="12"/>
                  </a:lnTo>
                  <a:lnTo>
                    <a:pt x="118" y="0"/>
                  </a:lnTo>
                  <a:lnTo>
                    <a:pt x="0" y="48"/>
                  </a:lnTo>
                </a:path>
              </a:pathLst>
            </a:custGeom>
            <a:grpFill/>
            <a:ln w="12700" cap="flat" cmpd="sng">
              <a:solidFill>
                <a:schemeClr val="bg2">
                  <a:lumMod val="9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Freeform 21"/>
            <p:cNvSpPr>
              <a:spLocks noChangeArrowheads="1"/>
            </p:cNvSpPr>
            <p:nvPr/>
          </p:nvSpPr>
          <p:spPr bwMode="auto">
            <a:xfrm>
              <a:off x="12355293" y="5061700"/>
              <a:ext cx="51777" cy="72118"/>
            </a:xfrm>
            <a:custGeom>
              <a:avLst/>
              <a:gdLst>
                <a:gd name="T0" fmla="*/ 0 w 94"/>
                <a:gd name="T1" fmla="*/ 37 h 117"/>
                <a:gd name="T2" fmla="*/ 12 w 94"/>
                <a:gd name="T3" fmla="*/ 82 h 117"/>
                <a:gd name="T4" fmla="*/ 65 w 94"/>
                <a:gd name="T5" fmla="*/ 116 h 117"/>
                <a:gd name="T6" fmla="*/ 93 w 94"/>
                <a:gd name="T7" fmla="*/ 48 h 117"/>
                <a:gd name="T8" fmla="*/ 62 w 94"/>
                <a:gd name="T9" fmla="*/ 0 h 117"/>
                <a:gd name="T10" fmla="*/ 0 w 94"/>
                <a:gd name="T11" fmla="*/ 3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117">
                  <a:moveTo>
                    <a:pt x="0" y="37"/>
                  </a:moveTo>
                  <a:lnTo>
                    <a:pt x="12" y="82"/>
                  </a:lnTo>
                  <a:lnTo>
                    <a:pt x="65" y="116"/>
                  </a:lnTo>
                  <a:lnTo>
                    <a:pt x="93" y="48"/>
                  </a:lnTo>
                  <a:lnTo>
                    <a:pt x="62" y="0"/>
                  </a:lnTo>
                  <a:lnTo>
                    <a:pt x="0" y="37"/>
                  </a:lnTo>
                </a:path>
              </a:pathLst>
            </a:custGeom>
            <a:grpFill/>
            <a:ln w="12700" cap="flat" cmpd="sng">
              <a:solidFill>
                <a:schemeClr val="bg2">
                  <a:lumMod val="9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Freeform 22"/>
            <p:cNvSpPr>
              <a:spLocks noChangeArrowheads="1"/>
            </p:cNvSpPr>
            <p:nvPr/>
          </p:nvSpPr>
          <p:spPr bwMode="auto">
            <a:xfrm>
              <a:off x="12448986" y="5021633"/>
              <a:ext cx="51777" cy="53422"/>
            </a:xfrm>
            <a:custGeom>
              <a:avLst/>
              <a:gdLst>
                <a:gd name="T0" fmla="*/ 11 w 94"/>
                <a:gd name="T1" fmla="*/ 22 h 88"/>
                <a:gd name="T2" fmla="*/ 0 w 94"/>
                <a:gd name="T3" fmla="*/ 65 h 88"/>
                <a:gd name="T4" fmla="*/ 62 w 94"/>
                <a:gd name="T5" fmla="*/ 87 h 88"/>
                <a:gd name="T6" fmla="*/ 93 w 94"/>
                <a:gd name="T7" fmla="*/ 50 h 88"/>
                <a:gd name="T8" fmla="*/ 34 w 94"/>
                <a:gd name="T9" fmla="*/ 0 h 88"/>
                <a:gd name="T10" fmla="*/ 11 w 94"/>
                <a:gd name="T11" fmla="*/ 2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88">
                  <a:moveTo>
                    <a:pt x="11" y="22"/>
                  </a:moveTo>
                  <a:lnTo>
                    <a:pt x="0" y="65"/>
                  </a:lnTo>
                  <a:lnTo>
                    <a:pt x="62" y="87"/>
                  </a:lnTo>
                  <a:lnTo>
                    <a:pt x="93" y="50"/>
                  </a:lnTo>
                  <a:lnTo>
                    <a:pt x="34" y="0"/>
                  </a:lnTo>
                  <a:lnTo>
                    <a:pt x="11" y="22"/>
                  </a:lnTo>
                </a:path>
              </a:pathLst>
            </a:custGeom>
            <a:grpFill/>
            <a:ln w="12700" cap="flat" cmpd="sng">
              <a:solidFill>
                <a:schemeClr val="bg2">
                  <a:lumMod val="9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Freeform 23"/>
            <p:cNvSpPr>
              <a:spLocks noChangeArrowheads="1"/>
            </p:cNvSpPr>
            <p:nvPr/>
          </p:nvSpPr>
          <p:spPr bwMode="auto">
            <a:xfrm>
              <a:off x="12426795" y="5088411"/>
              <a:ext cx="71504" cy="154923"/>
            </a:xfrm>
            <a:custGeom>
              <a:avLst/>
              <a:gdLst>
                <a:gd name="T0" fmla="*/ 15 w 128"/>
                <a:gd name="T1" fmla="*/ 0 h 257"/>
                <a:gd name="T2" fmla="*/ 0 w 128"/>
                <a:gd name="T3" fmla="*/ 169 h 257"/>
                <a:gd name="T4" fmla="*/ 68 w 128"/>
                <a:gd name="T5" fmla="*/ 256 h 257"/>
                <a:gd name="T6" fmla="*/ 127 w 128"/>
                <a:gd name="T7" fmla="*/ 228 h 257"/>
                <a:gd name="T8" fmla="*/ 116 w 128"/>
                <a:gd name="T9" fmla="*/ 59 h 257"/>
                <a:gd name="T10" fmla="*/ 68 w 128"/>
                <a:gd name="T11" fmla="*/ 14 h 257"/>
                <a:gd name="T12" fmla="*/ 15 w 128"/>
                <a:gd name="T13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" h="257">
                  <a:moveTo>
                    <a:pt x="15" y="0"/>
                  </a:moveTo>
                  <a:lnTo>
                    <a:pt x="0" y="169"/>
                  </a:lnTo>
                  <a:lnTo>
                    <a:pt x="68" y="256"/>
                  </a:lnTo>
                  <a:lnTo>
                    <a:pt x="127" y="228"/>
                  </a:lnTo>
                  <a:lnTo>
                    <a:pt x="116" y="59"/>
                  </a:lnTo>
                  <a:lnTo>
                    <a:pt x="68" y="14"/>
                  </a:lnTo>
                  <a:lnTo>
                    <a:pt x="15" y="0"/>
                  </a:lnTo>
                </a:path>
              </a:pathLst>
            </a:custGeom>
            <a:grpFill/>
            <a:ln w="12700" cap="flat" cmpd="sng">
              <a:solidFill>
                <a:schemeClr val="bg2">
                  <a:lumMod val="9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Freeform 24"/>
            <p:cNvSpPr>
              <a:spLocks noChangeArrowheads="1"/>
            </p:cNvSpPr>
            <p:nvPr/>
          </p:nvSpPr>
          <p:spPr bwMode="auto">
            <a:xfrm>
              <a:off x="12483505" y="5318124"/>
              <a:ext cx="66571" cy="74790"/>
            </a:xfrm>
            <a:custGeom>
              <a:avLst/>
              <a:gdLst>
                <a:gd name="T0" fmla="*/ 9 w 120"/>
                <a:gd name="T1" fmla="*/ 0 h 125"/>
                <a:gd name="T2" fmla="*/ 0 w 120"/>
                <a:gd name="T3" fmla="*/ 62 h 125"/>
                <a:gd name="T4" fmla="*/ 28 w 120"/>
                <a:gd name="T5" fmla="*/ 124 h 125"/>
                <a:gd name="T6" fmla="*/ 107 w 120"/>
                <a:gd name="T7" fmla="*/ 90 h 125"/>
                <a:gd name="T8" fmla="*/ 119 w 120"/>
                <a:gd name="T9" fmla="*/ 48 h 125"/>
                <a:gd name="T10" fmla="*/ 9 w 120"/>
                <a:gd name="T1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25">
                  <a:moveTo>
                    <a:pt x="9" y="0"/>
                  </a:moveTo>
                  <a:lnTo>
                    <a:pt x="0" y="62"/>
                  </a:lnTo>
                  <a:lnTo>
                    <a:pt x="28" y="124"/>
                  </a:lnTo>
                  <a:lnTo>
                    <a:pt x="107" y="90"/>
                  </a:lnTo>
                  <a:lnTo>
                    <a:pt x="119" y="48"/>
                  </a:lnTo>
                  <a:lnTo>
                    <a:pt x="9" y="0"/>
                  </a:lnTo>
                </a:path>
              </a:pathLst>
            </a:custGeom>
            <a:grpFill/>
            <a:ln w="12700" cap="flat" cmpd="sng">
              <a:solidFill>
                <a:schemeClr val="bg2">
                  <a:lumMod val="9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" name="Freeform 25"/>
            <p:cNvSpPr>
              <a:spLocks noChangeArrowheads="1"/>
            </p:cNvSpPr>
            <p:nvPr/>
          </p:nvSpPr>
          <p:spPr bwMode="auto">
            <a:xfrm>
              <a:off x="12527886" y="5617285"/>
              <a:ext cx="56708" cy="74790"/>
            </a:xfrm>
            <a:custGeom>
              <a:avLst/>
              <a:gdLst>
                <a:gd name="T0" fmla="*/ 31 w 100"/>
                <a:gd name="T1" fmla="*/ 0 h 123"/>
                <a:gd name="T2" fmla="*/ 0 w 100"/>
                <a:gd name="T3" fmla="*/ 57 h 123"/>
                <a:gd name="T4" fmla="*/ 45 w 100"/>
                <a:gd name="T5" fmla="*/ 122 h 123"/>
                <a:gd name="T6" fmla="*/ 99 w 100"/>
                <a:gd name="T7" fmla="*/ 71 h 123"/>
                <a:gd name="T8" fmla="*/ 65 w 100"/>
                <a:gd name="T9" fmla="*/ 6 h 123"/>
                <a:gd name="T10" fmla="*/ 31 w 100"/>
                <a:gd name="T11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23">
                  <a:moveTo>
                    <a:pt x="31" y="0"/>
                  </a:moveTo>
                  <a:lnTo>
                    <a:pt x="0" y="57"/>
                  </a:lnTo>
                  <a:lnTo>
                    <a:pt x="45" y="122"/>
                  </a:lnTo>
                  <a:lnTo>
                    <a:pt x="99" y="71"/>
                  </a:lnTo>
                  <a:lnTo>
                    <a:pt x="65" y="6"/>
                  </a:lnTo>
                  <a:lnTo>
                    <a:pt x="31" y="0"/>
                  </a:lnTo>
                </a:path>
              </a:pathLst>
            </a:custGeom>
            <a:grpFill/>
            <a:ln w="12700" cap="flat" cmpd="sng">
              <a:solidFill>
                <a:schemeClr val="bg2">
                  <a:lumMod val="9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" name="Freeform 26"/>
            <p:cNvSpPr>
              <a:spLocks noChangeArrowheads="1"/>
            </p:cNvSpPr>
            <p:nvPr/>
          </p:nvSpPr>
          <p:spPr bwMode="auto">
            <a:xfrm>
              <a:off x="12547611" y="5774879"/>
              <a:ext cx="44381" cy="64106"/>
            </a:xfrm>
            <a:custGeom>
              <a:avLst/>
              <a:gdLst>
                <a:gd name="T0" fmla="*/ 0 w 80"/>
                <a:gd name="T1" fmla="*/ 56 h 108"/>
                <a:gd name="T2" fmla="*/ 28 w 80"/>
                <a:gd name="T3" fmla="*/ 107 h 108"/>
                <a:gd name="T4" fmla="*/ 70 w 80"/>
                <a:gd name="T5" fmla="*/ 90 h 108"/>
                <a:gd name="T6" fmla="*/ 79 w 80"/>
                <a:gd name="T7" fmla="*/ 14 h 108"/>
                <a:gd name="T8" fmla="*/ 25 w 80"/>
                <a:gd name="T9" fmla="*/ 0 h 108"/>
                <a:gd name="T10" fmla="*/ 0 w 80"/>
                <a:gd name="T11" fmla="*/ 5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108">
                  <a:moveTo>
                    <a:pt x="0" y="56"/>
                  </a:moveTo>
                  <a:lnTo>
                    <a:pt x="28" y="107"/>
                  </a:lnTo>
                  <a:lnTo>
                    <a:pt x="70" y="90"/>
                  </a:lnTo>
                  <a:lnTo>
                    <a:pt x="79" y="14"/>
                  </a:lnTo>
                  <a:lnTo>
                    <a:pt x="25" y="0"/>
                  </a:lnTo>
                  <a:lnTo>
                    <a:pt x="0" y="56"/>
                  </a:lnTo>
                </a:path>
              </a:pathLst>
            </a:custGeom>
            <a:grpFill/>
            <a:ln w="12700" cap="flat" cmpd="sng">
              <a:solidFill>
                <a:schemeClr val="bg2">
                  <a:lumMod val="9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" name="Freeform 27"/>
            <p:cNvSpPr>
              <a:spLocks noChangeArrowheads="1"/>
            </p:cNvSpPr>
            <p:nvPr/>
          </p:nvSpPr>
          <p:spPr bwMode="auto">
            <a:xfrm>
              <a:off x="12542680" y="5887064"/>
              <a:ext cx="76433" cy="85475"/>
            </a:xfrm>
            <a:custGeom>
              <a:avLst/>
              <a:gdLst>
                <a:gd name="T0" fmla="*/ 45 w 137"/>
                <a:gd name="T1" fmla="*/ 0 h 143"/>
                <a:gd name="T2" fmla="*/ 0 w 137"/>
                <a:gd name="T3" fmla="*/ 48 h 143"/>
                <a:gd name="T4" fmla="*/ 34 w 137"/>
                <a:gd name="T5" fmla="*/ 142 h 143"/>
                <a:gd name="T6" fmla="*/ 136 w 137"/>
                <a:gd name="T7" fmla="*/ 113 h 143"/>
                <a:gd name="T8" fmla="*/ 102 w 137"/>
                <a:gd name="T9" fmla="*/ 17 h 143"/>
                <a:gd name="T10" fmla="*/ 45 w 137"/>
                <a:gd name="T1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43">
                  <a:moveTo>
                    <a:pt x="45" y="0"/>
                  </a:moveTo>
                  <a:lnTo>
                    <a:pt x="0" y="48"/>
                  </a:lnTo>
                  <a:lnTo>
                    <a:pt x="34" y="142"/>
                  </a:lnTo>
                  <a:lnTo>
                    <a:pt x="136" y="113"/>
                  </a:lnTo>
                  <a:lnTo>
                    <a:pt x="102" y="17"/>
                  </a:lnTo>
                  <a:lnTo>
                    <a:pt x="45" y="0"/>
                  </a:lnTo>
                </a:path>
              </a:pathLst>
            </a:custGeom>
            <a:grpFill/>
            <a:ln w="12700" cap="flat" cmpd="sng">
              <a:solidFill>
                <a:schemeClr val="bg2">
                  <a:lumMod val="9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Freeform 28"/>
            <p:cNvSpPr>
              <a:spLocks noChangeArrowheads="1"/>
            </p:cNvSpPr>
            <p:nvPr/>
          </p:nvSpPr>
          <p:spPr bwMode="auto">
            <a:xfrm>
              <a:off x="12500763" y="6122120"/>
              <a:ext cx="59175" cy="197660"/>
            </a:xfrm>
            <a:custGeom>
              <a:avLst/>
              <a:gdLst>
                <a:gd name="T0" fmla="*/ 51 w 106"/>
                <a:gd name="T1" fmla="*/ 0 h 326"/>
                <a:gd name="T2" fmla="*/ 0 w 106"/>
                <a:gd name="T3" fmla="*/ 51 h 326"/>
                <a:gd name="T4" fmla="*/ 3 w 106"/>
                <a:gd name="T5" fmla="*/ 158 h 326"/>
                <a:gd name="T6" fmla="*/ 6 w 106"/>
                <a:gd name="T7" fmla="*/ 271 h 326"/>
                <a:gd name="T8" fmla="*/ 9 w 106"/>
                <a:gd name="T9" fmla="*/ 325 h 326"/>
                <a:gd name="T10" fmla="*/ 62 w 106"/>
                <a:gd name="T11" fmla="*/ 325 h 326"/>
                <a:gd name="T12" fmla="*/ 105 w 106"/>
                <a:gd name="T13" fmla="*/ 195 h 326"/>
                <a:gd name="T14" fmla="*/ 96 w 106"/>
                <a:gd name="T15" fmla="*/ 71 h 326"/>
                <a:gd name="T16" fmla="*/ 51 w 106"/>
                <a:gd name="T17" fmla="*/ 0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326">
                  <a:moveTo>
                    <a:pt x="51" y="0"/>
                  </a:moveTo>
                  <a:lnTo>
                    <a:pt x="0" y="51"/>
                  </a:lnTo>
                  <a:lnTo>
                    <a:pt x="3" y="158"/>
                  </a:lnTo>
                  <a:lnTo>
                    <a:pt x="6" y="271"/>
                  </a:lnTo>
                  <a:lnTo>
                    <a:pt x="9" y="325"/>
                  </a:lnTo>
                  <a:lnTo>
                    <a:pt x="62" y="325"/>
                  </a:lnTo>
                  <a:lnTo>
                    <a:pt x="105" y="195"/>
                  </a:lnTo>
                  <a:lnTo>
                    <a:pt x="96" y="71"/>
                  </a:lnTo>
                  <a:lnTo>
                    <a:pt x="51" y="0"/>
                  </a:lnTo>
                </a:path>
              </a:pathLst>
            </a:custGeom>
            <a:grpFill/>
            <a:ln w="12700" cap="flat" cmpd="sng">
              <a:solidFill>
                <a:schemeClr val="bg2">
                  <a:lumMod val="9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Freeform 29"/>
            <p:cNvSpPr>
              <a:spLocks noChangeArrowheads="1"/>
            </p:cNvSpPr>
            <p:nvPr/>
          </p:nvSpPr>
          <p:spPr bwMode="auto">
            <a:xfrm>
              <a:off x="12387345" y="6375873"/>
              <a:ext cx="96160" cy="283135"/>
            </a:xfrm>
            <a:custGeom>
              <a:avLst/>
              <a:gdLst>
                <a:gd name="T0" fmla="*/ 99 w 170"/>
                <a:gd name="T1" fmla="*/ 0 h 466"/>
                <a:gd name="T2" fmla="*/ 152 w 170"/>
                <a:gd name="T3" fmla="*/ 2 h 466"/>
                <a:gd name="T4" fmla="*/ 169 w 170"/>
                <a:gd name="T5" fmla="*/ 73 h 466"/>
                <a:gd name="T6" fmla="*/ 130 w 170"/>
                <a:gd name="T7" fmla="*/ 135 h 466"/>
                <a:gd name="T8" fmla="*/ 79 w 170"/>
                <a:gd name="T9" fmla="*/ 208 h 466"/>
                <a:gd name="T10" fmla="*/ 73 w 170"/>
                <a:gd name="T11" fmla="*/ 287 h 466"/>
                <a:gd name="T12" fmla="*/ 59 w 170"/>
                <a:gd name="T13" fmla="*/ 389 h 466"/>
                <a:gd name="T14" fmla="*/ 48 w 170"/>
                <a:gd name="T15" fmla="*/ 465 h 466"/>
                <a:gd name="T16" fmla="*/ 25 w 170"/>
                <a:gd name="T17" fmla="*/ 451 h 466"/>
                <a:gd name="T18" fmla="*/ 5 w 170"/>
                <a:gd name="T19" fmla="*/ 321 h 466"/>
                <a:gd name="T20" fmla="*/ 0 w 170"/>
                <a:gd name="T21" fmla="*/ 158 h 466"/>
                <a:gd name="T22" fmla="*/ 65 w 170"/>
                <a:gd name="T23" fmla="*/ 87 h 466"/>
                <a:gd name="T24" fmla="*/ 101 w 170"/>
                <a:gd name="T25" fmla="*/ 56 h 466"/>
                <a:gd name="T26" fmla="*/ 99 w 170"/>
                <a:gd name="T27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0" h="466">
                  <a:moveTo>
                    <a:pt x="99" y="0"/>
                  </a:moveTo>
                  <a:lnTo>
                    <a:pt x="152" y="2"/>
                  </a:lnTo>
                  <a:lnTo>
                    <a:pt x="169" y="73"/>
                  </a:lnTo>
                  <a:lnTo>
                    <a:pt x="130" y="135"/>
                  </a:lnTo>
                  <a:lnTo>
                    <a:pt x="79" y="208"/>
                  </a:lnTo>
                  <a:lnTo>
                    <a:pt x="73" y="287"/>
                  </a:lnTo>
                  <a:lnTo>
                    <a:pt x="59" y="389"/>
                  </a:lnTo>
                  <a:lnTo>
                    <a:pt x="48" y="465"/>
                  </a:lnTo>
                  <a:lnTo>
                    <a:pt x="25" y="451"/>
                  </a:lnTo>
                  <a:lnTo>
                    <a:pt x="5" y="321"/>
                  </a:lnTo>
                  <a:lnTo>
                    <a:pt x="0" y="158"/>
                  </a:lnTo>
                  <a:lnTo>
                    <a:pt x="65" y="87"/>
                  </a:lnTo>
                  <a:lnTo>
                    <a:pt x="101" y="56"/>
                  </a:lnTo>
                  <a:lnTo>
                    <a:pt x="99" y="0"/>
                  </a:lnTo>
                </a:path>
              </a:pathLst>
            </a:custGeom>
            <a:grpFill/>
            <a:ln w="12700" cap="flat" cmpd="sng">
              <a:solidFill>
                <a:schemeClr val="bg2">
                  <a:lumMod val="9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" name="Freeform 30"/>
            <p:cNvSpPr>
              <a:spLocks noChangeArrowheads="1"/>
            </p:cNvSpPr>
            <p:nvPr/>
          </p:nvSpPr>
          <p:spPr bwMode="auto">
            <a:xfrm>
              <a:off x="12310912" y="6715100"/>
              <a:ext cx="66571" cy="189648"/>
            </a:xfrm>
            <a:custGeom>
              <a:avLst/>
              <a:gdLst>
                <a:gd name="T0" fmla="*/ 43 w 120"/>
                <a:gd name="T1" fmla="*/ 313 h 314"/>
                <a:gd name="T2" fmla="*/ 68 w 120"/>
                <a:gd name="T3" fmla="*/ 302 h 314"/>
                <a:gd name="T4" fmla="*/ 79 w 120"/>
                <a:gd name="T5" fmla="*/ 110 h 314"/>
                <a:gd name="T6" fmla="*/ 113 w 120"/>
                <a:gd name="T7" fmla="*/ 74 h 314"/>
                <a:gd name="T8" fmla="*/ 119 w 120"/>
                <a:gd name="T9" fmla="*/ 23 h 314"/>
                <a:gd name="T10" fmla="*/ 85 w 120"/>
                <a:gd name="T11" fmla="*/ 0 h 314"/>
                <a:gd name="T12" fmla="*/ 29 w 120"/>
                <a:gd name="T13" fmla="*/ 26 h 314"/>
                <a:gd name="T14" fmla="*/ 0 w 120"/>
                <a:gd name="T15" fmla="*/ 51 h 314"/>
                <a:gd name="T16" fmla="*/ 26 w 120"/>
                <a:gd name="T17" fmla="*/ 133 h 314"/>
                <a:gd name="T18" fmla="*/ 17 w 120"/>
                <a:gd name="T19" fmla="*/ 243 h 314"/>
                <a:gd name="T20" fmla="*/ 43 w 120"/>
                <a:gd name="T21" fmla="*/ 313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" h="314">
                  <a:moveTo>
                    <a:pt x="43" y="313"/>
                  </a:moveTo>
                  <a:lnTo>
                    <a:pt x="68" y="302"/>
                  </a:lnTo>
                  <a:lnTo>
                    <a:pt x="79" y="110"/>
                  </a:lnTo>
                  <a:lnTo>
                    <a:pt x="113" y="74"/>
                  </a:lnTo>
                  <a:lnTo>
                    <a:pt x="119" y="23"/>
                  </a:lnTo>
                  <a:lnTo>
                    <a:pt x="85" y="0"/>
                  </a:lnTo>
                  <a:lnTo>
                    <a:pt x="29" y="26"/>
                  </a:lnTo>
                  <a:lnTo>
                    <a:pt x="0" y="51"/>
                  </a:lnTo>
                  <a:lnTo>
                    <a:pt x="26" y="133"/>
                  </a:lnTo>
                  <a:lnTo>
                    <a:pt x="17" y="243"/>
                  </a:lnTo>
                  <a:lnTo>
                    <a:pt x="43" y="313"/>
                  </a:lnTo>
                </a:path>
              </a:pathLst>
            </a:custGeom>
            <a:grpFill/>
            <a:ln w="12700" cap="flat" cmpd="sng">
              <a:solidFill>
                <a:schemeClr val="bg2">
                  <a:lumMod val="9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" name="Freeform 31"/>
            <p:cNvSpPr>
              <a:spLocks noChangeArrowheads="1"/>
            </p:cNvSpPr>
            <p:nvPr/>
          </p:nvSpPr>
          <p:spPr bwMode="auto">
            <a:xfrm>
              <a:off x="12446520" y="6744483"/>
              <a:ext cx="41916" cy="72118"/>
            </a:xfrm>
            <a:custGeom>
              <a:avLst/>
              <a:gdLst>
                <a:gd name="T0" fmla="*/ 0 w 75"/>
                <a:gd name="T1" fmla="*/ 77 h 120"/>
                <a:gd name="T2" fmla="*/ 20 w 75"/>
                <a:gd name="T3" fmla="*/ 119 h 120"/>
                <a:gd name="T4" fmla="*/ 74 w 75"/>
                <a:gd name="T5" fmla="*/ 99 h 120"/>
                <a:gd name="T6" fmla="*/ 62 w 75"/>
                <a:gd name="T7" fmla="*/ 43 h 120"/>
                <a:gd name="T8" fmla="*/ 31 w 75"/>
                <a:gd name="T9" fmla="*/ 0 h 120"/>
                <a:gd name="T10" fmla="*/ 3 w 75"/>
                <a:gd name="T11" fmla="*/ 29 h 120"/>
                <a:gd name="T12" fmla="*/ 0 w 75"/>
                <a:gd name="T13" fmla="*/ 7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120">
                  <a:moveTo>
                    <a:pt x="0" y="77"/>
                  </a:moveTo>
                  <a:lnTo>
                    <a:pt x="20" y="119"/>
                  </a:lnTo>
                  <a:lnTo>
                    <a:pt x="74" y="99"/>
                  </a:lnTo>
                  <a:lnTo>
                    <a:pt x="62" y="43"/>
                  </a:lnTo>
                  <a:lnTo>
                    <a:pt x="31" y="0"/>
                  </a:lnTo>
                  <a:lnTo>
                    <a:pt x="3" y="29"/>
                  </a:lnTo>
                  <a:lnTo>
                    <a:pt x="0" y="77"/>
                  </a:lnTo>
                </a:path>
              </a:pathLst>
            </a:custGeom>
            <a:grpFill/>
            <a:ln w="12700" cap="flat" cmpd="sng">
              <a:solidFill>
                <a:schemeClr val="bg2">
                  <a:lumMod val="9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" name="Freeform 32"/>
            <p:cNvSpPr>
              <a:spLocks noChangeArrowheads="1"/>
            </p:cNvSpPr>
            <p:nvPr/>
          </p:nvSpPr>
          <p:spPr bwMode="auto">
            <a:xfrm>
              <a:off x="11842444" y="3389601"/>
              <a:ext cx="106021" cy="189646"/>
            </a:xfrm>
            <a:custGeom>
              <a:avLst/>
              <a:gdLst>
                <a:gd name="T0" fmla="*/ 43 w 188"/>
                <a:gd name="T1" fmla="*/ 0 h 314"/>
                <a:gd name="T2" fmla="*/ 0 w 188"/>
                <a:gd name="T3" fmla="*/ 129 h 314"/>
                <a:gd name="T4" fmla="*/ 164 w 188"/>
                <a:gd name="T5" fmla="*/ 313 h 314"/>
                <a:gd name="T6" fmla="*/ 187 w 188"/>
                <a:gd name="T7" fmla="*/ 50 h 314"/>
                <a:gd name="T8" fmla="*/ 99 w 188"/>
                <a:gd name="T9" fmla="*/ 8 h 314"/>
                <a:gd name="T10" fmla="*/ 43 w 188"/>
                <a:gd name="T11" fmla="*/ 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8" h="314">
                  <a:moveTo>
                    <a:pt x="43" y="0"/>
                  </a:moveTo>
                  <a:lnTo>
                    <a:pt x="0" y="129"/>
                  </a:lnTo>
                  <a:lnTo>
                    <a:pt x="164" y="313"/>
                  </a:lnTo>
                  <a:lnTo>
                    <a:pt x="187" y="50"/>
                  </a:lnTo>
                  <a:lnTo>
                    <a:pt x="99" y="8"/>
                  </a:lnTo>
                  <a:lnTo>
                    <a:pt x="43" y="0"/>
                  </a:lnTo>
                </a:path>
              </a:pathLst>
            </a:custGeom>
            <a:grpFill/>
            <a:ln w="12700" cap="flat" cmpd="sng">
              <a:solidFill>
                <a:schemeClr val="bg2">
                  <a:lumMod val="9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" name="Freeform 33"/>
            <p:cNvSpPr>
              <a:spLocks noChangeArrowheads="1"/>
            </p:cNvSpPr>
            <p:nvPr/>
          </p:nvSpPr>
          <p:spPr bwMode="auto">
            <a:xfrm>
              <a:off x="12468711" y="3664721"/>
              <a:ext cx="152868" cy="72120"/>
            </a:xfrm>
            <a:custGeom>
              <a:avLst/>
              <a:gdLst>
                <a:gd name="T0" fmla="*/ 0 w 274"/>
                <a:gd name="T1" fmla="*/ 25 h 119"/>
                <a:gd name="T2" fmla="*/ 42 w 274"/>
                <a:gd name="T3" fmla="*/ 90 h 119"/>
                <a:gd name="T4" fmla="*/ 206 w 274"/>
                <a:gd name="T5" fmla="*/ 118 h 119"/>
                <a:gd name="T6" fmla="*/ 273 w 274"/>
                <a:gd name="T7" fmla="*/ 82 h 119"/>
                <a:gd name="T8" fmla="*/ 231 w 274"/>
                <a:gd name="T9" fmla="*/ 14 h 119"/>
                <a:gd name="T10" fmla="*/ 113 w 274"/>
                <a:gd name="T11" fmla="*/ 0 h 119"/>
                <a:gd name="T12" fmla="*/ 0 w 274"/>
                <a:gd name="T13" fmla="*/ 2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119">
                  <a:moveTo>
                    <a:pt x="0" y="25"/>
                  </a:moveTo>
                  <a:lnTo>
                    <a:pt x="42" y="90"/>
                  </a:lnTo>
                  <a:lnTo>
                    <a:pt x="206" y="118"/>
                  </a:lnTo>
                  <a:lnTo>
                    <a:pt x="273" y="82"/>
                  </a:lnTo>
                  <a:lnTo>
                    <a:pt x="231" y="14"/>
                  </a:lnTo>
                  <a:lnTo>
                    <a:pt x="113" y="0"/>
                  </a:lnTo>
                  <a:lnTo>
                    <a:pt x="0" y="25"/>
                  </a:lnTo>
                </a:path>
              </a:pathLst>
            </a:custGeom>
            <a:grpFill/>
            <a:ln w="12700" cap="flat" cmpd="sng">
              <a:solidFill>
                <a:schemeClr val="bg2">
                  <a:lumMod val="9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" name="Freeform 34"/>
            <p:cNvSpPr>
              <a:spLocks noChangeArrowheads="1"/>
            </p:cNvSpPr>
            <p:nvPr/>
          </p:nvSpPr>
          <p:spPr bwMode="auto">
            <a:xfrm>
              <a:off x="10271845" y="2903463"/>
              <a:ext cx="1195825" cy="1656073"/>
            </a:xfrm>
            <a:custGeom>
              <a:avLst/>
              <a:gdLst>
                <a:gd name="T0" fmla="*/ 1059 w 2138"/>
                <a:gd name="T1" fmla="*/ 2669 h 2735"/>
                <a:gd name="T2" fmla="*/ 1219 w 2138"/>
                <a:gd name="T3" fmla="*/ 2593 h 2735"/>
                <a:gd name="T4" fmla="*/ 1352 w 2138"/>
                <a:gd name="T5" fmla="*/ 2354 h 2735"/>
                <a:gd name="T6" fmla="*/ 1589 w 2138"/>
                <a:gd name="T7" fmla="*/ 2241 h 2735"/>
                <a:gd name="T8" fmla="*/ 1586 w 2138"/>
                <a:gd name="T9" fmla="*/ 2430 h 2735"/>
                <a:gd name="T10" fmla="*/ 1733 w 2138"/>
                <a:gd name="T11" fmla="*/ 2088 h 2735"/>
                <a:gd name="T12" fmla="*/ 1925 w 2138"/>
                <a:gd name="T13" fmla="*/ 1939 h 2735"/>
                <a:gd name="T14" fmla="*/ 1761 w 2138"/>
                <a:gd name="T15" fmla="*/ 1967 h 2735"/>
                <a:gd name="T16" fmla="*/ 1657 w 2138"/>
                <a:gd name="T17" fmla="*/ 1510 h 2735"/>
                <a:gd name="T18" fmla="*/ 1609 w 2138"/>
                <a:gd name="T19" fmla="*/ 1121 h 2735"/>
                <a:gd name="T20" fmla="*/ 1823 w 2138"/>
                <a:gd name="T21" fmla="*/ 920 h 2735"/>
                <a:gd name="T22" fmla="*/ 2018 w 2138"/>
                <a:gd name="T23" fmla="*/ 1027 h 2735"/>
                <a:gd name="T24" fmla="*/ 2137 w 2138"/>
                <a:gd name="T25" fmla="*/ 929 h 2735"/>
                <a:gd name="T26" fmla="*/ 2083 w 2138"/>
                <a:gd name="T27" fmla="*/ 646 h 2735"/>
                <a:gd name="T28" fmla="*/ 1973 w 2138"/>
                <a:gd name="T29" fmla="*/ 584 h 2735"/>
                <a:gd name="T30" fmla="*/ 1950 w 2138"/>
                <a:gd name="T31" fmla="*/ 474 h 2735"/>
                <a:gd name="T32" fmla="*/ 1773 w 2138"/>
                <a:gd name="T33" fmla="*/ 421 h 2735"/>
                <a:gd name="T34" fmla="*/ 1767 w 2138"/>
                <a:gd name="T35" fmla="*/ 418 h 2735"/>
                <a:gd name="T36" fmla="*/ 1606 w 2138"/>
                <a:gd name="T37" fmla="*/ 226 h 2735"/>
                <a:gd name="T38" fmla="*/ 1600 w 2138"/>
                <a:gd name="T39" fmla="*/ 223 h 2735"/>
                <a:gd name="T40" fmla="*/ 1341 w 2138"/>
                <a:gd name="T41" fmla="*/ 113 h 2735"/>
                <a:gd name="T42" fmla="*/ 1338 w 2138"/>
                <a:gd name="T43" fmla="*/ 116 h 2735"/>
                <a:gd name="T44" fmla="*/ 1095 w 2138"/>
                <a:gd name="T45" fmla="*/ 212 h 2735"/>
                <a:gd name="T46" fmla="*/ 1090 w 2138"/>
                <a:gd name="T47" fmla="*/ 212 h 2735"/>
                <a:gd name="T48" fmla="*/ 827 w 2138"/>
                <a:gd name="T49" fmla="*/ 237 h 2735"/>
                <a:gd name="T50" fmla="*/ 819 w 2138"/>
                <a:gd name="T51" fmla="*/ 234 h 2735"/>
                <a:gd name="T52" fmla="*/ 666 w 2138"/>
                <a:gd name="T53" fmla="*/ 107 h 2735"/>
                <a:gd name="T54" fmla="*/ 723 w 2138"/>
                <a:gd name="T55" fmla="*/ 226 h 2735"/>
                <a:gd name="T56" fmla="*/ 655 w 2138"/>
                <a:gd name="T57" fmla="*/ 328 h 2735"/>
                <a:gd name="T58" fmla="*/ 652 w 2138"/>
                <a:gd name="T59" fmla="*/ 330 h 2735"/>
                <a:gd name="T60" fmla="*/ 381 w 2138"/>
                <a:gd name="T61" fmla="*/ 536 h 2735"/>
                <a:gd name="T62" fmla="*/ 463 w 2138"/>
                <a:gd name="T63" fmla="*/ 632 h 2735"/>
                <a:gd name="T64" fmla="*/ 387 w 2138"/>
                <a:gd name="T65" fmla="*/ 706 h 2735"/>
                <a:gd name="T66" fmla="*/ 446 w 2138"/>
                <a:gd name="T67" fmla="*/ 793 h 2735"/>
                <a:gd name="T68" fmla="*/ 452 w 2138"/>
                <a:gd name="T69" fmla="*/ 900 h 2735"/>
                <a:gd name="T70" fmla="*/ 548 w 2138"/>
                <a:gd name="T71" fmla="*/ 988 h 2735"/>
                <a:gd name="T72" fmla="*/ 534 w 2138"/>
                <a:gd name="T73" fmla="*/ 1160 h 2735"/>
                <a:gd name="T74" fmla="*/ 531 w 2138"/>
                <a:gd name="T75" fmla="*/ 1166 h 2735"/>
                <a:gd name="T76" fmla="*/ 443 w 2138"/>
                <a:gd name="T77" fmla="*/ 1264 h 2735"/>
                <a:gd name="T78" fmla="*/ 294 w 2138"/>
                <a:gd name="T79" fmla="*/ 1281 h 2735"/>
                <a:gd name="T80" fmla="*/ 198 w 2138"/>
                <a:gd name="T81" fmla="*/ 1552 h 2735"/>
                <a:gd name="T82" fmla="*/ 198 w 2138"/>
                <a:gd name="T83" fmla="*/ 1561 h 2735"/>
                <a:gd name="T84" fmla="*/ 0 w 2138"/>
                <a:gd name="T85" fmla="*/ 1806 h 2735"/>
                <a:gd name="T86" fmla="*/ 364 w 2138"/>
                <a:gd name="T87" fmla="*/ 2247 h 2735"/>
                <a:gd name="T88" fmla="*/ 370 w 2138"/>
                <a:gd name="T89" fmla="*/ 2247 h 2735"/>
                <a:gd name="T90" fmla="*/ 635 w 2138"/>
                <a:gd name="T91" fmla="*/ 2334 h 2735"/>
                <a:gd name="T92" fmla="*/ 663 w 2138"/>
                <a:gd name="T93" fmla="*/ 2484 h 2735"/>
                <a:gd name="T94" fmla="*/ 663 w 2138"/>
                <a:gd name="T95" fmla="*/ 2489 h 2735"/>
                <a:gd name="T96" fmla="*/ 649 w 2138"/>
                <a:gd name="T97" fmla="*/ 2694 h 2735"/>
                <a:gd name="T98" fmla="*/ 754 w 2138"/>
                <a:gd name="T99" fmla="*/ 2615 h 2735"/>
                <a:gd name="T100" fmla="*/ 889 w 2138"/>
                <a:gd name="T101" fmla="*/ 2615 h 2735"/>
                <a:gd name="T102" fmla="*/ 895 w 2138"/>
                <a:gd name="T103" fmla="*/ 2621 h 2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38" h="2735">
                  <a:moveTo>
                    <a:pt x="963" y="2734"/>
                  </a:moveTo>
                  <a:lnTo>
                    <a:pt x="1059" y="2669"/>
                  </a:lnTo>
                  <a:lnTo>
                    <a:pt x="1126" y="2615"/>
                  </a:lnTo>
                  <a:lnTo>
                    <a:pt x="1219" y="2593"/>
                  </a:lnTo>
                  <a:lnTo>
                    <a:pt x="1188" y="2405"/>
                  </a:lnTo>
                  <a:lnTo>
                    <a:pt x="1352" y="2354"/>
                  </a:lnTo>
                  <a:lnTo>
                    <a:pt x="1476" y="2244"/>
                  </a:lnTo>
                  <a:lnTo>
                    <a:pt x="1589" y="2241"/>
                  </a:lnTo>
                  <a:lnTo>
                    <a:pt x="1504" y="2362"/>
                  </a:lnTo>
                  <a:lnTo>
                    <a:pt x="1586" y="2430"/>
                  </a:lnTo>
                  <a:lnTo>
                    <a:pt x="1705" y="2297"/>
                  </a:lnTo>
                  <a:lnTo>
                    <a:pt x="1733" y="2088"/>
                  </a:lnTo>
                  <a:lnTo>
                    <a:pt x="1840" y="2049"/>
                  </a:lnTo>
                  <a:lnTo>
                    <a:pt x="1925" y="1939"/>
                  </a:lnTo>
                  <a:lnTo>
                    <a:pt x="1837" y="1871"/>
                  </a:lnTo>
                  <a:lnTo>
                    <a:pt x="1761" y="1967"/>
                  </a:lnTo>
                  <a:lnTo>
                    <a:pt x="1679" y="1891"/>
                  </a:lnTo>
                  <a:lnTo>
                    <a:pt x="1657" y="1510"/>
                  </a:lnTo>
                  <a:lnTo>
                    <a:pt x="1586" y="1284"/>
                  </a:lnTo>
                  <a:lnTo>
                    <a:pt x="1609" y="1121"/>
                  </a:lnTo>
                  <a:lnTo>
                    <a:pt x="1744" y="926"/>
                  </a:lnTo>
                  <a:lnTo>
                    <a:pt x="1823" y="920"/>
                  </a:lnTo>
                  <a:lnTo>
                    <a:pt x="1860" y="810"/>
                  </a:lnTo>
                  <a:lnTo>
                    <a:pt x="2018" y="1027"/>
                  </a:lnTo>
                  <a:lnTo>
                    <a:pt x="2128" y="1010"/>
                  </a:lnTo>
                  <a:lnTo>
                    <a:pt x="2137" y="929"/>
                  </a:lnTo>
                  <a:lnTo>
                    <a:pt x="2111" y="762"/>
                  </a:lnTo>
                  <a:lnTo>
                    <a:pt x="2083" y="646"/>
                  </a:lnTo>
                  <a:lnTo>
                    <a:pt x="1976" y="587"/>
                  </a:lnTo>
                  <a:lnTo>
                    <a:pt x="1973" y="584"/>
                  </a:lnTo>
                  <a:lnTo>
                    <a:pt x="1973" y="581"/>
                  </a:lnTo>
                  <a:lnTo>
                    <a:pt x="1950" y="474"/>
                  </a:lnTo>
                  <a:lnTo>
                    <a:pt x="1883" y="412"/>
                  </a:lnTo>
                  <a:lnTo>
                    <a:pt x="1773" y="421"/>
                  </a:lnTo>
                  <a:lnTo>
                    <a:pt x="1767" y="421"/>
                  </a:lnTo>
                  <a:lnTo>
                    <a:pt x="1767" y="418"/>
                  </a:lnTo>
                  <a:lnTo>
                    <a:pt x="1699" y="246"/>
                  </a:lnTo>
                  <a:lnTo>
                    <a:pt x="1606" y="226"/>
                  </a:lnTo>
                  <a:lnTo>
                    <a:pt x="1603" y="223"/>
                  </a:lnTo>
                  <a:lnTo>
                    <a:pt x="1600" y="223"/>
                  </a:lnTo>
                  <a:lnTo>
                    <a:pt x="1448" y="0"/>
                  </a:lnTo>
                  <a:lnTo>
                    <a:pt x="1341" y="113"/>
                  </a:lnTo>
                  <a:lnTo>
                    <a:pt x="1341" y="116"/>
                  </a:lnTo>
                  <a:lnTo>
                    <a:pt x="1338" y="116"/>
                  </a:lnTo>
                  <a:lnTo>
                    <a:pt x="1191" y="124"/>
                  </a:lnTo>
                  <a:lnTo>
                    <a:pt x="1095" y="212"/>
                  </a:lnTo>
                  <a:lnTo>
                    <a:pt x="1092" y="215"/>
                  </a:lnTo>
                  <a:lnTo>
                    <a:pt x="1090" y="212"/>
                  </a:lnTo>
                  <a:lnTo>
                    <a:pt x="963" y="172"/>
                  </a:lnTo>
                  <a:lnTo>
                    <a:pt x="827" y="237"/>
                  </a:lnTo>
                  <a:lnTo>
                    <a:pt x="821" y="240"/>
                  </a:lnTo>
                  <a:lnTo>
                    <a:pt x="819" y="234"/>
                  </a:lnTo>
                  <a:lnTo>
                    <a:pt x="754" y="119"/>
                  </a:lnTo>
                  <a:lnTo>
                    <a:pt x="666" y="107"/>
                  </a:lnTo>
                  <a:lnTo>
                    <a:pt x="723" y="223"/>
                  </a:lnTo>
                  <a:lnTo>
                    <a:pt x="723" y="226"/>
                  </a:lnTo>
                  <a:lnTo>
                    <a:pt x="723" y="232"/>
                  </a:lnTo>
                  <a:lnTo>
                    <a:pt x="655" y="328"/>
                  </a:lnTo>
                  <a:lnTo>
                    <a:pt x="655" y="330"/>
                  </a:lnTo>
                  <a:lnTo>
                    <a:pt x="652" y="330"/>
                  </a:lnTo>
                  <a:lnTo>
                    <a:pt x="565" y="367"/>
                  </a:lnTo>
                  <a:lnTo>
                    <a:pt x="381" y="536"/>
                  </a:lnTo>
                  <a:lnTo>
                    <a:pt x="460" y="627"/>
                  </a:lnTo>
                  <a:lnTo>
                    <a:pt x="463" y="632"/>
                  </a:lnTo>
                  <a:lnTo>
                    <a:pt x="460" y="638"/>
                  </a:lnTo>
                  <a:lnTo>
                    <a:pt x="387" y="706"/>
                  </a:lnTo>
                  <a:lnTo>
                    <a:pt x="443" y="793"/>
                  </a:lnTo>
                  <a:lnTo>
                    <a:pt x="446" y="793"/>
                  </a:lnTo>
                  <a:lnTo>
                    <a:pt x="446" y="796"/>
                  </a:lnTo>
                  <a:lnTo>
                    <a:pt x="452" y="900"/>
                  </a:lnTo>
                  <a:lnTo>
                    <a:pt x="545" y="985"/>
                  </a:lnTo>
                  <a:lnTo>
                    <a:pt x="548" y="988"/>
                  </a:lnTo>
                  <a:lnTo>
                    <a:pt x="548" y="991"/>
                  </a:lnTo>
                  <a:lnTo>
                    <a:pt x="534" y="1160"/>
                  </a:lnTo>
                  <a:lnTo>
                    <a:pt x="534" y="1163"/>
                  </a:lnTo>
                  <a:lnTo>
                    <a:pt x="531" y="1166"/>
                  </a:lnTo>
                  <a:lnTo>
                    <a:pt x="443" y="1262"/>
                  </a:lnTo>
                  <a:lnTo>
                    <a:pt x="443" y="1264"/>
                  </a:lnTo>
                  <a:lnTo>
                    <a:pt x="440" y="1264"/>
                  </a:lnTo>
                  <a:lnTo>
                    <a:pt x="294" y="1281"/>
                  </a:lnTo>
                  <a:lnTo>
                    <a:pt x="136" y="1428"/>
                  </a:lnTo>
                  <a:lnTo>
                    <a:pt x="198" y="1552"/>
                  </a:lnTo>
                  <a:lnTo>
                    <a:pt x="201" y="1558"/>
                  </a:lnTo>
                  <a:lnTo>
                    <a:pt x="198" y="1561"/>
                  </a:lnTo>
                  <a:lnTo>
                    <a:pt x="26" y="1682"/>
                  </a:lnTo>
                  <a:lnTo>
                    <a:pt x="0" y="1806"/>
                  </a:lnTo>
                  <a:lnTo>
                    <a:pt x="249" y="2326"/>
                  </a:lnTo>
                  <a:lnTo>
                    <a:pt x="364" y="2247"/>
                  </a:lnTo>
                  <a:lnTo>
                    <a:pt x="367" y="2247"/>
                  </a:lnTo>
                  <a:lnTo>
                    <a:pt x="370" y="2247"/>
                  </a:lnTo>
                  <a:lnTo>
                    <a:pt x="632" y="2334"/>
                  </a:lnTo>
                  <a:lnTo>
                    <a:pt x="635" y="2334"/>
                  </a:lnTo>
                  <a:lnTo>
                    <a:pt x="635" y="2340"/>
                  </a:lnTo>
                  <a:lnTo>
                    <a:pt x="663" y="2484"/>
                  </a:lnTo>
                  <a:lnTo>
                    <a:pt x="666" y="2486"/>
                  </a:lnTo>
                  <a:lnTo>
                    <a:pt x="663" y="2489"/>
                  </a:lnTo>
                  <a:lnTo>
                    <a:pt x="601" y="2601"/>
                  </a:lnTo>
                  <a:lnTo>
                    <a:pt x="649" y="2694"/>
                  </a:lnTo>
                  <a:lnTo>
                    <a:pt x="754" y="2618"/>
                  </a:lnTo>
                  <a:lnTo>
                    <a:pt x="754" y="2615"/>
                  </a:lnTo>
                  <a:lnTo>
                    <a:pt x="757" y="2615"/>
                  </a:lnTo>
                  <a:lnTo>
                    <a:pt x="889" y="2615"/>
                  </a:lnTo>
                  <a:lnTo>
                    <a:pt x="895" y="2615"/>
                  </a:lnTo>
                  <a:lnTo>
                    <a:pt x="895" y="2621"/>
                  </a:lnTo>
                  <a:lnTo>
                    <a:pt x="963" y="2734"/>
                  </a:lnTo>
                </a:path>
              </a:pathLst>
            </a:custGeom>
            <a:grpFill/>
            <a:ln w="12700" cap="flat" cmpd="sng">
              <a:solidFill>
                <a:schemeClr val="bg2">
                  <a:lumMod val="9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" name="Freeform 35"/>
            <p:cNvSpPr>
              <a:spLocks noChangeArrowheads="1"/>
            </p:cNvSpPr>
            <p:nvPr/>
          </p:nvSpPr>
          <p:spPr bwMode="auto">
            <a:xfrm>
              <a:off x="10732917" y="6736469"/>
              <a:ext cx="641060" cy="1255410"/>
            </a:xfrm>
            <a:custGeom>
              <a:avLst/>
              <a:gdLst>
                <a:gd name="T0" fmla="*/ 339 w 1147"/>
                <a:gd name="T1" fmla="*/ 872 h 2072"/>
                <a:gd name="T2" fmla="*/ 325 w 1147"/>
                <a:gd name="T3" fmla="*/ 1304 h 2072"/>
                <a:gd name="T4" fmla="*/ 401 w 1147"/>
                <a:gd name="T5" fmla="*/ 1436 h 2072"/>
                <a:gd name="T6" fmla="*/ 99 w 1147"/>
                <a:gd name="T7" fmla="*/ 1462 h 2072"/>
                <a:gd name="T8" fmla="*/ 0 w 1147"/>
                <a:gd name="T9" fmla="*/ 1679 h 2072"/>
                <a:gd name="T10" fmla="*/ 280 w 1147"/>
                <a:gd name="T11" fmla="*/ 1967 h 2072"/>
                <a:gd name="T12" fmla="*/ 288 w 1147"/>
                <a:gd name="T13" fmla="*/ 2071 h 2072"/>
                <a:gd name="T14" fmla="*/ 443 w 1147"/>
                <a:gd name="T15" fmla="*/ 1925 h 2072"/>
                <a:gd name="T16" fmla="*/ 709 w 1147"/>
                <a:gd name="T17" fmla="*/ 1928 h 2072"/>
                <a:gd name="T18" fmla="*/ 898 w 1147"/>
                <a:gd name="T19" fmla="*/ 1775 h 2072"/>
                <a:gd name="T20" fmla="*/ 1013 w 1147"/>
                <a:gd name="T21" fmla="*/ 1547 h 2072"/>
                <a:gd name="T22" fmla="*/ 1067 w 1147"/>
                <a:gd name="T23" fmla="*/ 920 h 2072"/>
                <a:gd name="T24" fmla="*/ 1146 w 1147"/>
                <a:gd name="T25" fmla="*/ 593 h 2072"/>
                <a:gd name="T26" fmla="*/ 1095 w 1147"/>
                <a:gd name="T27" fmla="*/ 209 h 2072"/>
                <a:gd name="T28" fmla="*/ 1019 w 1147"/>
                <a:gd name="T29" fmla="*/ 186 h 2072"/>
                <a:gd name="T30" fmla="*/ 1013 w 1147"/>
                <a:gd name="T31" fmla="*/ 186 h 2072"/>
                <a:gd name="T32" fmla="*/ 1013 w 1147"/>
                <a:gd name="T33" fmla="*/ 181 h 2072"/>
                <a:gd name="T34" fmla="*/ 997 w 1147"/>
                <a:gd name="T35" fmla="*/ 90 h 2072"/>
                <a:gd name="T36" fmla="*/ 870 w 1147"/>
                <a:gd name="T37" fmla="*/ 0 h 2072"/>
                <a:gd name="T38" fmla="*/ 728 w 1147"/>
                <a:gd name="T39" fmla="*/ 104 h 2072"/>
                <a:gd name="T40" fmla="*/ 813 w 1147"/>
                <a:gd name="T41" fmla="*/ 195 h 2072"/>
                <a:gd name="T42" fmla="*/ 946 w 1147"/>
                <a:gd name="T43" fmla="*/ 206 h 2072"/>
                <a:gd name="T44" fmla="*/ 954 w 1147"/>
                <a:gd name="T45" fmla="*/ 209 h 2072"/>
                <a:gd name="T46" fmla="*/ 951 w 1147"/>
                <a:gd name="T47" fmla="*/ 215 h 2072"/>
                <a:gd name="T48" fmla="*/ 920 w 1147"/>
                <a:gd name="T49" fmla="*/ 423 h 2072"/>
                <a:gd name="T50" fmla="*/ 920 w 1147"/>
                <a:gd name="T51" fmla="*/ 429 h 2072"/>
                <a:gd name="T52" fmla="*/ 915 w 1147"/>
                <a:gd name="T53" fmla="*/ 429 h 2072"/>
                <a:gd name="T54" fmla="*/ 822 w 1147"/>
                <a:gd name="T55" fmla="*/ 432 h 2072"/>
                <a:gd name="T56" fmla="*/ 836 w 1147"/>
                <a:gd name="T57" fmla="*/ 564 h 2072"/>
                <a:gd name="T58" fmla="*/ 836 w 1147"/>
                <a:gd name="T59" fmla="*/ 567 h 2072"/>
                <a:gd name="T60" fmla="*/ 833 w 1147"/>
                <a:gd name="T61" fmla="*/ 570 h 2072"/>
                <a:gd name="T62" fmla="*/ 695 w 1147"/>
                <a:gd name="T63" fmla="*/ 660 h 2072"/>
                <a:gd name="T64" fmla="*/ 695 w 1147"/>
                <a:gd name="T65" fmla="*/ 663 h 2072"/>
                <a:gd name="T66" fmla="*/ 692 w 1147"/>
                <a:gd name="T67" fmla="*/ 663 h 2072"/>
                <a:gd name="T68" fmla="*/ 469 w 1147"/>
                <a:gd name="T69" fmla="*/ 677 h 2072"/>
                <a:gd name="T70" fmla="*/ 412 w 1147"/>
                <a:gd name="T71" fmla="*/ 751 h 2072"/>
                <a:gd name="T72" fmla="*/ 457 w 1147"/>
                <a:gd name="T73" fmla="*/ 838 h 2072"/>
                <a:gd name="T74" fmla="*/ 460 w 1147"/>
                <a:gd name="T75" fmla="*/ 847 h 2072"/>
                <a:gd name="T76" fmla="*/ 452 w 1147"/>
                <a:gd name="T77" fmla="*/ 847 h 2072"/>
                <a:gd name="T78" fmla="*/ 339 w 1147"/>
                <a:gd name="T79" fmla="*/ 872 h 2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47" h="2072">
                  <a:moveTo>
                    <a:pt x="339" y="872"/>
                  </a:moveTo>
                  <a:lnTo>
                    <a:pt x="325" y="1304"/>
                  </a:lnTo>
                  <a:lnTo>
                    <a:pt x="401" y="1436"/>
                  </a:lnTo>
                  <a:lnTo>
                    <a:pt x="99" y="1462"/>
                  </a:lnTo>
                  <a:lnTo>
                    <a:pt x="0" y="1679"/>
                  </a:lnTo>
                  <a:lnTo>
                    <a:pt x="280" y="1967"/>
                  </a:lnTo>
                  <a:lnTo>
                    <a:pt x="288" y="2071"/>
                  </a:lnTo>
                  <a:lnTo>
                    <a:pt x="443" y="1925"/>
                  </a:lnTo>
                  <a:lnTo>
                    <a:pt x="709" y="1928"/>
                  </a:lnTo>
                  <a:lnTo>
                    <a:pt x="898" y="1775"/>
                  </a:lnTo>
                  <a:lnTo>
                    <a:pt x="1013" y="1547"/>
                  </a:lnTo>
                  <a:lnTo>
                    <a:pt x="1067" y="920"/>
                  </a:lnTo>
                  <a:lnTo>
                    <a:pt x="1146" y="593"/>
                  </a:lnTo>
                  <a:lnTo>
                    <a:pt x="1095" y="209"/>
                  </a:lnTo>
                  <a:lnTo>
                    <a:pt x="1019" y="186"/>
                  </a:lnTo>
                  <a:lnTo>
                    <a:pt x="1013" y="186"/>
                  </a:lnTo>
                  <a:lnTo>
                    <a:pt x="1013" y="181"/>
                  </a:lnTo>
                  <a:lnTo>
                    <a:pt x="997" y="90"/>
                  </a:lnTo>
                  <a:lnTo>
                    <a:pt x="870" y="0"/>
                  </a:lnTo>
                  <a:lnTo>
                    <a:pt x="728" y="104"/>
                  </a:lnTo>
                  <a:lnTo>
                    <a:pt x="813" y="195"/>
                  </a:lnTo>
                  <a:lnTo>
                    <a:pt x="946" y="206"/>
                  </a:lnTo>
                  <a:lnTo>
                    <a:pt x="954" y="209"/>
                  </a:lnTo>
                  <a:lnTo>
                    <a:pt x="951" y="215"/>
                  </a:lnTo>
                  <a:lnTo>
                    <a:pt x="920" y="423"/>
                  </a:lnTo>
                  <a:lnTo>
                    <a:pt x="920" y="429"/>
                  </a:lnTo>
                  <a:lnTo>
                    <a:pt x="915" y="429"/>
                  </a:lnTo>
                  <a:lnTo>
                    <a:pt x="822" y="432"/>
                  </a:lnTo>
                  <a:lnTo>
                    <a:pt x="836" y="564"/>
                  </a:lnTo>
                  <a:lnTo>
                    <a:pt x="836" y="567"/>
                  </a:lnTo>
                  <a:lnTo>
                    <a:pt x="833" y="570"/>
                  </a:lnTo>
                  <a:lnTo>
                    <a:pt x="695" y="660"/>
                  </a:lnTo>
                  <a:lnTo>
                    <a:pt x="695" y="663"/>
                  </a:lnTo>
                  <a:lnTo>
                    <a:pt x="692" y="663"/>
                  </a:lnTo>
                  <a:lnTo>
                    <a:pt x="469" y="677"/>
                  </a:lnTo>
                  <a:lnTo>
                    <a:pt x="412" y="751"/>
                  </a:lnTo>
                  <a:lnTo>
                    <a:pt x="457" y="838"/>
                  </a:lnTo>
                  <a:lnTo>
                    <a:pt x="460" y="847"/>
                  </a:lnTo>
                  <a:lnTo>
                    <a:pt x="452" y="847"/>
                  </a:lnTo>
                  <a:lnTo>
                    <a:pt x="339" y="872"/>
                  </a:lnTo>
                </a:path>
              </a:pathLst>
            </a:custGeom>
            <a:grpFill/>
            <a:ln w="12700" cap="flat" cmpd="sng">
              <a:solidFill>
                <a:schemeClr val="bg2">
                  <a:lumMod val="9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" name="Freeform 36"/>
            <p:cNvSpPr>
              <a:spLocks noChangeArrowheads="1"/>
            </p:cNvSpPr>
            <p:nvPr/>
          </p:nvSpPr>
          <p:spPr bwMode="auto">
            <a:xfrm>
              <a:off x="9810776" y="4273729"/>
              <a:ext cx="1553339" cy="2983603"/>
            </a:xfrm>
            <a:custGeom>
              <a:avLst/>
              <a:gdLst>
                <a:gd name="T0" fmla="*/ 1928 w 2778"/>
                <a:gd name="T1" fmla="*/ 4757 h 4927"/>
                <a:gd name="T2" fmla="*/ 2049 w 2778"/>
                <a:gd name="T3" fmla="*/ 4822 h 4927"/>
                <a:gd name="T4" fmla="*/ 2111 w 2778"/>
                <a:gd name="T5" fmla="*/ 4734 h 4927"/>
                <a:gd name="T6" fmla="*/ 2340 w 2778"/>
                <a:gd name="T7" fmla="*/ 4717 h 4927"/>
                <a:gd name="T8" fmla="*/ 2456 w 2778"/>
                <a:gd name="T9" fmla="*/ 4486 h 4927"/>
                <a:gd name="T10" fmla="*/ 2588 w 2778"/>
                <a:gd name="T11" fmla="*/ 4288 h 4927"/>
                <a:gd name="T12" fmla="*/ 2456 w 2778"/>
                <a:gd name="T13" fmla="*/ 4274 h 4927"/>
                <a:gd name="T14" fmla="*/ 2365 w 2778"/>
                <a:gd name="T15" fmla="*/ 4167 h 4927"/>
                <a:gd name="T16" fmla="*/ 2523 w 2778"/>
                <a:gd name="T17" fmla="*/ 4054 h 4927"/>
                <a:gd name="T18" fmla="*/ 2659 w 2778"/>
                <a:gd name="T19" fmla="*/ 4153 h 4927"/>
                <a:gd name="T20" fmla="*/ 2777 w 2778"/>
                <a:gd name="T21" fmla="*/ 3828 h 4927"/>
                <a:gd name="T22" fmla="*/ 2447 w 2778"/>
                <a:gd name="T23" fmla="*/ 3171 h 4927"/>
                <a:gd name="T24" fmla="*/ 2326 w 2778"/>
                <a:gd name="T25" fmla="*/ 2747 h 4927"/>
                <a:gd name="T26" fmla="*/ 2159 w 2778"/>
                <a:gd name="T27" fmla="*/ 2519 h 4927"/>
                <a:gd name="T28" fmla="*/ 1603 w 2778"/>
                <a:gd name="T29" fmla="*/ 2527 h 4927"/>
                <a:gd name="T30" fmla="*/ 1363 w 2778"/>
                <a:gd name="T31" fmla="*/ 2832 h 4927"/>
                <a:gd name="T32" fmla="*/ 988 w 2778"/>
                <a:gd name="T33" fmla="*/ 2685 h 4927"/>
                <a:gd name="T34" fmla="*/ 1217 w 2778"/>
                <a:gd name="T35" fmla="*/ 1672 h 4927"/>
                <a:gd name="T36" fmla="*/ 1282 w 2778"/>
                <a:gd name="T37" fmla="*/ 1125 h 4927"/>
                <a:gd name="T38" fmla="*/ 1747 w 2778"/>
                <a:gd name="T39" fmla="*/ 611 h 4927"/>
                <a:gd name="T40" fmla="*/ 1775 w 2778"/>
                <a:gd name="T41" fmla="*/ 481 h 4927"/>
                <a:gd name="T42" fmla="*/ 1476 w 2778"/>
                <a:gd name="T43" fmla="*/ 450 h 4927"/>
                <a:gd name="T44" fmla="*/ 1414 w 2778"/>
                <a:gd name="T45" fmla="*/ 343 h 4927"/>
                <a:gd name="T46" fmla="*/ 1476 w 2778"/>
                <a:gd name="T47" fmla="*/ 223 h 4927"/>
                <a:gd name="T48" fmla="*/ 1078 w 2778"/>
                <a:gd name="T49" fmla="*/ 79 h 4927"/>
                <a:gd name="T50" fmla="*/ 1045 w 2778"/>
                <a:gd name="T51" fmla="*/ 186 h 4927"/>
                <a:gd name="T52" fmla="*/ 847 w 2778"/>
                <a:gd name="T53" fmla="*/ 287 h 4927"/>
                <a:gd name="T54" fmla="*/ 709 w 2778"/>
                <a:gd name="T55" fmla="*/ 318 h 4927"/>
                <a:gd name="T56" fmla="*/ 455 w 2778"/>
                <a:gd name="T57" fmla="*/ 318 h 4927"/>
                <a:gd name="T58" fmla="*/ 559 w 2778"/>
                <a:gd name="T59" fmla="*/ 597 h 4927"/>
                <a:gd name="T60" fmla="*/ 599 w 2778"/>
                <a:gd name="T61" fmla="*/ 938 h 4927"/>
                <a:gd name="T62" fmla="*/ 664 w 2778"/>
                <a:gd name="T63" fmla="*/ 1173 h 4927"/>
                <a:gd name="T64" fmla="*/ 582 w 2778"/>
                <a:gd name="T65" fmla="*/ 1317 h 4927"/>
                <a:gd name="T66" fmla="*/ 542 w 2778"/>
                <a:gd name="T67" fmla="*/ 1429 h 4927"/>
                <a:gd name="T68" fmla="*/ 367 w 2778"/>
                <a:gd name="T69" fmla="*/ 1446 h 4927"/>
                <a:gd name="T70" fmla="*/ 350 w 2778"/>
                <a:gd name="T71" fmla="*/ 1579 h 4927"/>
                <a:gd name="T72" fmla="*/ 65 w 2778"/>
                <a:gd name="T73" fmla="*/ 2022 h 4927"/>
                <a:gd name="T74" fmla="*/ 144 w 2778"/>
                <a:gd name="T75" fmla="*/ 2200 h 4927"/>
                <a:gd name="T76" fmla="*/ 68 w 2778"/>
                <a:gd name="T77" fmla="*/ 2358 h 4927"/>
                <a:gd name="T78" fmla="*/ 218 w 2778"/>
                <a:gd name="T79" fmla="*/ 2457 h 4927"/>
                <a:gd name="T80" fmla="*/ 249 w 2778"/>
                <a:gd name="T81" fmla="*/ 2553 h 4927"/>
                <a:gd name="T82" fmla="*/ 458 w 2778"/>
                <a:gd name="T83" fmla="*/ 2674 h 4927"/>
                <a:gd name="T84" fmla="*/ 542 w 2778"/>
                <a:gd name="T85" fmla="*/ 2759 h 4927"/>
                <a:gd name="T86" fmla="*/ 432 w 2778"/>
                <a:gd name="T87" fmla="*/ 3010 h 4927"/>
                <a:gd name="T88" fmla="*/ 441 w 2778"/>
                <a:gd name="T89" fmla="*/ 3137 h 4927"/>
                <a:gd name="T90" fmla="*/ 551 w 2778"/>
                <a:gd name="T91" fmla="*/ 3281 h 4927"/>
                <a:gd name="T92" fmla="*/ 644 w 2778"/>
                <a:gd name="T93" fmla="*/ 3416 h 4927"/>
                <a:gd name="T94" fmla="*/ 918 w 2778"/>
                <a:gd name="T95" fmla="*/ 3159 h 4927"/>
                <a:gd name="T96" fmla="*/ 1042 w 2778"/>
                <a:gd name="T97" fmla="*/ 3154 h 4927"/>
                <a:gd name="T98" fmla="*/ 1084 w 2778"/>
                <a:gd name="T99" fmla="*/ 3078 h 4927"/>
                <a:gd name="T100" fmla="*/ 1174 w 2778"/>
                <a:gd name="T101" fmla="*/ 3097 h 4927"/>
                <a:gd name="T102" fmla="*/ 1248 w 2778"/>
                <a:gd name="T103" fmla="*/ 3337 h 4927"/>
                <a:gd name="T104" fmla="*/ 1194 w 2778"/>
                <a:gd name="T105" fmla="*/ 3391 h 4927"/>
                <a:gd name="T106" fmla="*/ 1053 w 2778"/>
                <a:gd name="T107" fmla="*/ 3526 h 4927"/>
                <a:gd name="T108" fmla="*/ 957 w 2778"/>
                <a:gd name="T109" fmla="*/ 3715 h 4927"/>
                <a:gd name="T110" fmla="*/ 844 w 2778"/>
                <a:gd name="T111" fmla="*/ 3848 h 4927"/>
                <a:gd name="T112" fmla="*/ 892 w 2778"/>
                <a:gd name="T113" fmla="*/ 3916 h 4927"/>
                <a:gd name="T114" fmla="*/ 1016 w 2778"/>
                <a:gd name="T115" fmla="*/ 4235 h 4927"/>
                <a:gd name="T116" fmla="*/ 1180 w 2778"/>
                <a:gd name="T117" fmla="*/ 4460 h 4927"/>
                <a:gd name="T118" fmla="*/ 1284 w 2778"/>
                <a:gd name="T119" fmla="*/ 4362 h 4927"/>
                <a:gd name="T120" fmla="*/ 1505 w 2778"/>
                <a:gd name="T121" fmla="*/ 4367 h 4927"/>
                <a:gd name="T122" fmla="*/ 1900 w 2778"/>
                <a:gd name="T123" fmla="*/ 4345 h 4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78" h="4927">
                  <a:moveTo>
                    <a:pt x="1866" y="4477"/>
                  </a:moveTo>
                  <a:lnTo>
                    <a:pt x="1965" y="4638"/>
                  </a:lnTo>
                  <a:lnTo>
                    <a:pt x="1928" y="4757"/>
                  </a:lnTo>
                  <a:lnTo>
                    <a:pt x="1987" y="4926"/>
                  </a:lnTo>
                  <a:lnTo>
                    <a:pt x="2092" y="4903"/>
                  </a:lnTo>
                  <a:lnTo>
                    <a:pt x="2049" y="4822"/>
                  </a:lnTo>
                  <a:lnTo>
                    <a:pt x="2046" y="4819"/>
                  </a:lnTo>
                  <a:lnTo>
                    <a:pt x="2049" y="4813"/>
                  </a:lnTo>
                  <a:lnTo>
                    <a:pt x="2111" y="4734"/>
                  </a:lnTo>
                  <a:lnTo>
                    <a:pt x="2114" y="4731"/>
                  </a:lnTo>
                  <a:lnTo>
                    <a:pt x="2117" y="4731"/>
                  </a:lnTo>
                  <a:lnTo>
                    <a:pt x="2340" y="4717"/>
                  </a:lnTo>
                  <a:lnTo>
                    <a:pt x="2473" y="4630"/>
                  </a:lnTo>
                  <a:lnTo>
                    <a:pt x="2456" y="4494"/>
                  </a:lnTo>
                  <a:lnTo>
                    <a:pt x="2456" y="4486"/>
                  </a:lnTo>
                  <a:lnTo>
                    <a:pt x="2464" y="4486"/>
                  </a:lnTo>
                  <a:lnTo>
                    <a:pt x="2560" y="4483"/>
                  </a:lnTo>
                  <a:lnTo>
                    <a:pt x="2588" y="4288"/>
                  </a:lnTo>
                  <a:lnTo>
                    <a:pt x="2458" y="4277"/>
                  </a:lnTo>
                  <a:lnTo>
                    <a:pt x="2456" y="4277"/>
                  </a:lnTo>
                  <a:lnTo>
                    <a:pt x="2456" y="4274"/>
                  </a:lnTo>
                  <a:lnTo>
                    <a:pt x="2365" y="4178"/>
                  </a:lnTo>
                  <a:lnTo>
                    <a:pt x="2360" y="4172"/>
                  </a:lnTo>
                  <a:lnTo>
                    <a:pt x="2365" y="4167"/>
                  </a:lnTo>
                  <a:lnTo>
                    <a:pt x="2518" y="4054"/>
                  </a:lnTo>
                  <a:lnTo>
                    <a:pt x="2521" y="4051"/>
                  </a:lnTo>
                  <a:lnTo>
                    <a:pt x="2523" y="4054"/>
                  </a:lnTo>
                  <a:lnTo>
                    <a:pt x="2656" y="4147"/>
                  </a:lnTo>
                  <a:lnTo>
                    <a:pt x="2659" y="4150"/>
                  </a:lnTo>
                  <a:lnTo>
                    <a:pt x="2659" y="4153"/>
                  </a:lnTo>
                  <a:lnTo>
                    <a:pt x="2679" y="4243"/>
                  </a:lnTo>
                  <a:lnTo>
                    <a:pt x="2746" y="4263"/>
                  </a:lnTo>
                  <a:lnTo>
                    <a:pt x="2777" y="3828"/>
                  </a:lnTo>
                  <a:lnTo>
                    <a:pt x="2729" y="3690"/>
                  </a:lnTo>
                  <a:lnTo>
                    <a:pt x="2518" y="3255"/>
                  </a:lnTo>
                  <a:lnTo>
                    <a:pt x="2447" y="3171"/>
                  </a:lnTo>
                  <a:lnTo>
                    <a:pt x="2385" y="2866"/>
                  </a:lnTo>
                  <a:lnTo>
                    <a:pt x="2343" y="2764"/>
                  </a:lnTo>
                  <a:lnTo>
                    <a:pt x="2326" y="2747"/>
                  </a:lnTo>
                  <a:lnTo>
                    <a:pt x="2168" y="2682"/>
                  </a:lnTo>
                  <a:lnTo>
                    <a:pt x="2111" y="2615"/>
                  </a:lnTo>
                  <a:lnTo>
                    <a:pt x="2159" y="2519"/>
                  </a:lnTo>
                  <a:lnTo>
                    <a:pt x="2041" y="2471"/>
                  </a:lnTo>
                  <a:lnTo>
                    <a:pt x="1795" y="2428"/>
                  </a:lnTo>
                  <a:lnTo>
                    <a:pt x="1603" y="2527"/>
                  </a:lnTo>
                  <a:lnTo>
                    <a:pt x="1536" y="2818"/>
                  </a:lnTo>
                  <a:lnTo>
                    <a:pt x="1457" y="2713"/>
                  </a:lnTo>
                  <a:lnTo>
                    <a:pt x="1363" y="2832"/>
                  </a:lnTo>
                  <a:lnTo>
                    <a:pt x="1287" y="2609"/>
                  </a:lnTo>
                  <a:lnTo>
                    <a:pt x="1124" y="2708"/>
                  </a:lnTo>
                  <a:lnTo>
                    <a:pt x="988" y="2685"/>
                  </a:lnTo>
                  <a:lnTo>
                    <a:pt x="997" y="2555"/>
                  </a:lnTo>
                  <a:lnTo>
                    <a:pt x="1172" y="2115"/>
                  </a:lnTo>
                  <a:lnTo>
                    <a:pt x="1217" y="1672"/>
                  </a:lnTo>
                  <a:lnTo>
                    <a:pt x="1267" y="1458"/>
                  </a:lnTo>
                  <a:lnTo>
                    <a:pt x="1225" y="1283"/>
                  </a:lnTo>
                  <a:lnTo>
                    <a:pt x="1282" y="1125"/>
                  </a:lnTo>
                  <a:lnTo>
                    <a:pt x="1256" y="952"/>
                  </a:lnTo>
                  <a:lnTo>
                    <a:pt x="1629" y="588"/>
                  </a:lnTo>
                  <a:lnTo>
                    <a:pt x="1747" y="611"/>
                  </a:lnTo>
                  <a:lnTo>
                    <a:pt x="1759" y="566"/>
                  </a:lnTo>
                  <a:lnTo>
                    <a:pt x="1725" y="515"/>
                  </a:lnTo>
                  <a:lnTo>
                    <a:pt x="1775" y="481"/>
                  </a:lnTo>
                  <a:lnTo>
                    <a:pt x="1713" y="368"/>
                  </a:lnTo>
                  <a:lnTo>
                    <a:pt x="1586" y="368"/>
                  </a:lnTo>
                  <a:lnTo>
                    <a:pt x="1476" y="450"/>
                  </a:lnTo>
                  <a:lnTo>
                    <a:pt x="1471" y="453"/>
                  </a:lnTo>
                  <a:lnTo>
                    <a:pt x="1468" y="447"/>
                  </a:lnTo>
                  <a:lnTo>
                    <a:pt x="1414" y="343"/>
                  </a:lnTo>
                  <a:lnTo>
                    <a:pt x="1414" y="340"/>
                  </a:lnTo>
                  <a:lnTo>
                    <a:pt x="1414" y="334"/>
                  </a:lnTo>
                  <a:lnTo>
                    <a:pt x="1476" y="223"/>
                  </a:lnTo>
                  <a:lnTo>
                    <a:pt x="1451" y="84"/>
                  </a:lnTo>
                  <a:lnTo>
                    <a:pt x="1197" y="0"/>
                  </a:lnTo>
                  <a:lnTo>
                    <a:pt x="1078" y="79"/>
                  </a:lnTo>
                  <a:lnTo>
                    <a:pt x="1050" y="180"/>
                  </a:lnTo>
                  <a:lnTo>
                    <a:pt x="1050" y="183"/>
                  </a:lnTo>
                  <a:lnTo>
                    <a:pt x="1045" y="186"/>
                  </a:lnTo>
                  <a:lnTo>
                    <a:pt x="892" y="208"/>
                  </a:lnTo>
                  <a:lnTo>
                    <a:pt x="847" y="285"/>
                  </a:lnTo>
                  <a:lnTo>
                    <a:pt x="847" y="287"/>
                  </a:lnTo>
                  <a:lnTo>
                    <a:pt x="844" y="287"/>
                  </a:lnTo>
                  <a:lnTo>
                    <a:pt x="709" y="318"/>
                  </a:lnTo>
                  <a:lnTo>
                    <a:pt x="709" y="318"/>
                  </a:lnTo>
                  <a:lnTo>
                    <a:pt x="706" y="318"/>
                  </a:lnTo>
                  <a:lnTo>
                    <a:pt x="508" y="251"/>
                  </a:lnTo>
                  <a:lnTo>
                    <a:pt x="455" y="318"/>
                  </a:lnTo>
                  <a:lnTo>
                    <a:pt x="559" y="591"/>
                  </a:lnTo>
                  <a:lnTo>
                    <a:pt x="559" y="594"/>
                  </a:lnTo>
                  <a:lnTo>
                    <a:pt x="559" y="597"/>
                  </a:lnTo>
                  <a:lnTo>
                    <a:pt x="486" y="857"/>
                  </a:lnTo>
                  <a:lnTo>
                    <a:pt x="596" y="936"/>
                  </a:lnTo>
                  <a:lnTo>
                    <a:pt x="599" y="938"/>
                  </a:lnTo>
                  <a:lnTo>
                    <a:pt x="599" y="938"/>
                  </a:lnTo>
                  <a:lnTo>
                    <a:pt x="664" y="1167"/>
                  </a:lnTo>
                  <a:lnTo>
                    <a:pt x="664" y="1173"/>
                  </a:lnTo>
                  <a:lnTo>
                    <a:pt x="658" y="1173"/>
                  </a:lnTo>
                  <a:lnTo>
                    <a:pt x="576" y="1212"/>
                  </a:lnTo>
                  <a:lnTo>
                    <a:pt x="582" y="1317"/>
                  </a:lnTo>
                  <a:lnTo>
                    <a:pt x="582" y="1319"/>
                  </a:lnTo>
                  <a:lnTo>
                    <a:pt x="582" y="1319"/>
                  </a:lnTo>
                  <a:lnTo>
                    <a:pt x="542" y="1429"/>
                  </a:lnTo>
                  <a:lnTo>
                    <a:pt x="539" y="1435"/>
                  </a:lnTo>
                  <a:lnTo>
                    <a:pt x="534" y="1435"/>
                  </a:lnTo>
                  <a:lnTo>
                    <a:pt x="367" y="1446"/>
                  </a:lnTo>
                  <a:lnTo>
                    <a:pt x="356" y="1573"/>
                  </a:lnTo>
                  <a:lnTo>
                    <a:pt x="356" y="1579"/>
                  </a:lnTo>
                  <a:lnTo>
                    <a:pt x="350" y="1579"/>
                  </a:lnTo>
                  <a:lnTo>
                    <a:pt x="65" y="1689"/>
                  </a:lnTo>
                  <a:lnTo>
                    <a:pt x="65" y="2019"/>
                  </a:lnTo>
                  <a:lnTo>
                    <a:pt x="65" y="2022"/>
                  </a:lnTo>
                  <a:lnTo>
                    <a:pt x="65" y="2025"/>
                  </a:lnTo>
                  <a:lnTo>
                    <a:pt x="0" y="2098"/>
                  </a:lnTo>
                  <a:lnTo>
                    <a:pt x="144" y="2200"/>
                  </a:lnTo>
                  <a:lnTo>
                    <a:pt x="150" y="2203"/>
                  </a:lnTo>
                  <a:lnTo>
                    <a:pt x="147" y="2208"/>
                  </a:lnTo>
                  <a:lnTo>
                    <a:pt x="68" y="2358"/>
                  </a:lnTo>
                  <a:lnTo>
                    <a:pt x="215" y="2454"/>
                  </a:lnTo>
                  <a:lnTo>
                    <a:pt x="215" y="2454"/>
                  </a:lnTo>
                  <a:lnTo>
                    <a:pt x="218" y="2457"/>
                  </a:lnTo>
                  <a:lnTo>
                    <a:pt x="252" y="2544"/>
                  </a:lnTo>
                  <a:lnTo>
                    <a:pt x="252" y="2547"/>
                  </a:lnTo>
                  <a:lnTo>
                    <a:pt x="249" y="2553"/>
                  </a:lnTo>
                  <a:lnTo>
                    <a:pt x="172" y="2634"/>
                  </a:lnTo>
                  <a:lnTo>
                    <a:pt x="229" y="2792"/>
                  </a:lnTo>
                  <a:lnTo>
                    <a:pt x="458" y="2674"/>
                  </a:lnTo>
                  <a:lnTo>
                    <a:pt x="463" y="2671"/>
                  </a:lnTo>
                  <a:lnTo>
                    <a:pt x="466" y="2674"/>
                  </a:lnTo>
                  <a:lnTo>
                    <a:pt x="542" y="2759"/>
                  </a:lnTo>
                  <a:lnTo>
                    <a:pt x="545" y="2761"/>
                  </a:lnTo>
                  <a:lnTo>
                    <a:pt x="545" y="2764"/>
                  </a:lnTo>
                  <a:lnTo>
                    <a:pt x="432" y="3010"/>
                  </a:lnTo>
                  <a:lnTo>
                    <a:pt x="443" y="3128"/>
                  </a:lnTo>
                  <a:lnTo>
                    <a:pt x="443" y="3134"/>
                  </a:lnTo>
                  <a:lnTo>
                    <a:pt x="441" y="3137"/>
                  </a:lnTo>
                  <a:lnTo>
                    <a:pt x="356" y="3185"/>
                  </a:lnTo>
                  <a:lnTo>
                    <a:pt x="362" y="3281"/>
                  </a:lnTo>
                  <a:lnTo>
                    <a:pt x="551" y="3281"/>
                  </a:lnTo>
                  <a:lnTo>
                    <a:pt x="553" y="3281"/>
                  </a:lnTo>
                  <a:lnTo>
                    <a:pt x="556" y="3286"/>
                  </a:lnTo>
                  <a:lnTo>
                    <a:pt x="644" y="3416"/>
                  </a:lnTo>
                  <a:lnTo>
                    <a:pt x="740" y="3408"/>
                  </a:lnTo>
                  <a:lnTo>
                    <a:pt x="895" y="3267"/>
                  </a:lnTo>
                  <a:lnTo>
                    <a:pt x="918" y="3159"/>
                  </a:lnTo>
                  <a:lnTo>
                    <a:pt x="920" y="3154"/>
                  </a:lnTo>
                  <a:lnTo>
                    <a:pt x="926" y="3154"/>
                  </a:lnTo>
                  <a:lnTo>
                    <a:pt x="1042" y="3154"/>
                  </a:lnTo>
                  <a:lnTo>
                    <a:pt x="1078" y="3083"/>
                  </a:lnTo>
                  <a:lnTo>
                    <a:pt x="1081" y="3078"/>
                  </a:lnTo>
                  <a:lnTo>
                    <a:pt x="1084" y="3078"/>
                  </a:lnTo>
                  <a:lnTo>
                    <a:pt x="1169" y="3092"/>
                  </a:lnTo>
                  <a:lnTo>
                    <a:pt x="1172" y="3092"/>
                  </a:lnTo>
                  <a:lnTo>
                    <a:pt x="1174" y="3097"/>
                  </a:lnTo>
                  <a:lnTo>
                    <a:pt x="1251" y="3331"/>
                  </a:lnTo>
                  <a:lnTo>
                    <a:pt x="1251" y="3334"/>
                  </a:lnTo>
                  <a:lnTo>
                    <a:pt x="1248" y="3337"/>
                  </a:lnTo>
                  <a:lnTo>
                    <a:pt x="1197" y="3388"/>
                  </a:lnTo>
                  <a:lnTo>
                    <a:pt x="1194" y="3391"/>
                  </a:lnTo>
                  <a:lnTo>
                    <a:pt x="1194" y="3391"/>
                  </a:lnTo>
                  <a:lnTo>
                    <a:pt x="1005" y="3422"/>
                  </a:lnTo>
                  <a:lnTo>
                    <a:pt x="1053" y="3521"/>
                  </a:lnTo>
                  <a:lnTo>
                    <a:pt x="1053" y="3526"/>
                  </a:lnTo>
                  <a:lnTo>
                    <a:pt x="1050" y="3529"/>
                  </a:lnTo>
                  <a:lnTo>
                    <a:pt x="977" y="3608"/>
                  </a:lnTo>
                  <a:lnTo>
                    <a:pt x="957" y="3715"/>
                  </a:lnTo>
                  <a:lnTo>
                    <a:pt x="957" y="3718"/>
                  </a:lnTo>
                  <a:lnTo>
                    <a:pt x="957" y="3718"/>
                  </a:lnTo>
                  <a:lnTo>
                    <a:pt x="844" y="3848"/>
                  </a:lnTo>
                  <a:lnTo>
                    <a:pt x="892" y="3907"/>
                  </a:lnTo>
                  <a:lnTo>
                    <a:pt x="895" y="3910"/>
                  </a:lnTo>
                  <a:lnTo>
                    <a:pt x="892" y="3916"/>
                  </a:lnTo>
                  <a:lnTo>
                    <a:pt x="819" y="4014"/>
                  </a:lnTo>
                  <a:lnTo>
                    <a:pt x="819" y="4136"/>
                  </a:lnTo>
                  <a:lnTo>
                    <a:pt x="1016" y="4235"/>
                  </a:lnTo>
                  <a:lnTo>
                    <a:pt x="1019" y="4235"/>
                  </a:lnTo>
                  <a:lnTo>
                    <a:pt x="1019" y="4237"/>
                  </a:lnTo>
                  <a:lnTo>
                    <a:pt x="1180" y="4460"/>
                  </a:lnTo>
                  <a:lnTo>
                    <a:pt x="1282" y="4364"/>
                  </a:lnTo>
                  <a:lnTo>
                    <a:pt x="1282" y="4362"/>
                  </a:lnTo>
                  <a:lnTo>
                    <a:pt x="1284" y="4362"/>
                  </a:lnTo>
                  <a:lnTo>
                    <a:pt x="1502" y="4364"/>
                  </a:lnTo>
                  <a:lnTo>
                    <a:pt x="1502" y="4367"/>
                  </a:lnTo>
                  <a:lnTo>
                    <a:pt x="1505" y="4367"/>
                  </a:lnTo>
                  <a:lnTo>
                    <a:pt x="1600" y="4443"/>
                  </a:lnTo>
                  <a:lnTo>
                    <a:pt x="1888" y="4347"/>
                  </a:lnTo>
                  <a:lnTo>
                    <a:pt x="1900" y="4345"/>
                  </a:lnTo>
                  <a:lnTo>
                    <a:pt x="1897" y="4356"/>
                  </a:lnTo>
                  <a:lnTo>
                    <a:pt x="1866" y="4477"/>
                  </a:lnTo>
                </a:path>
              </a:pathLst>
            </a:custGeom>
            <a:grpFill/>
            <a:ln w="12700" cap="flat" cmpd="sng">
              <a:solidFill>
                <a:schemeClr val="bg2">
                  <a:lumMod val="9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" name="Freeform 37"/>
            <p:cNvSpPr>
              <a:spLocks noChangeArrowheads="1"/>
            </p:cNvSpPr>
            <p:nvPr/>
          </p:nvSpPr>
          <p:spPr bwMode="auto">
            <a:xfrm>
              <a:off x="10397593" y="6915433"/>
              <a:ext cx="463536" cy="357925"/>
            </a:xfrm>
            <a:custGeom>
              <a:avLst/>
              <a:gdLst>
                <a:gd name="T0" fmla="*/ 0 w 831"/>
                <a:gd name="T1" fmla="*/ 314 h 591"/>
                <a:gd name="T2" fmla="*/ 110 w 831"/>
                <a:gd name="T3" fmla="*/ 489 h 591"/>
                <a:gd name="T4" fmla="*/ 229 w 831"/>
                <a:gd name="T5" fmla="*/ 590 h 591"/>
                <a:gd name="T6" fmla="*/ 480 w 831"/>
                <a:gd name="T7" fmla="*/ 469 h 591"/>
                <a:gd name="T8" fmla="*/ 514 w 831"/>
                <a:gd name="T9" fmla="*/ 364 h 591"/>
                <a:gd name="T10" fmla="*/ 700 w 831"/>
                <a:gd name="T11" fmla="*/ 156 h 591"/>
                <a:gd name="T12" fmla="*/ 804 w 831"/>
                <a:gd name="T13" fmla="*/ 108 h 591"/>
                <a:gd name="T14" fmla="*/ 830 w 831"/>
                <a:gd name="T15" fmla="*/ 0 h 591"/>
                <a:gd name="T16" fmla="*/ 550 w 831"/>
                <a:gd name="T17" fmla="*/ 93 h 591"/>
                <a:gd name="T18" fmla="*/ 548 w 831"/>
                <a:gd name="T19" fmla="*/ 96 h 591"/>
                <a:gd name="T20" fmla="*/ 545 w 831"/>
                <a:gd name="T21" fmla="*/ 93 h 591"/>
                <a:gd name="T22" fmla="*/ 449 w 831"/>
                <a:gd name="T23" fmla="*/ 14 h 591"/>
                <a:gd name="T24" fmla="*/ 237 w 831"/>
                <a:gd name="T25" fmla="*/ 12 h 591"/>
                <a:gd name="T26" fmla="*/ 136 w 831"/>
                <a:gd name="T27" fmla="*/ 110 h 591"/>
                <a:gd name="T28" fmla="*/ 0 w 831"/>
                <a:gd name="T29" fmla="*/ 314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31" h="591">
                  <a:moveTo>
                    <a:pt x="0" y="314"/>
                  </a:moveTo>
                  <a:lnTo>
                    <a:pt x="110" y="489"/>
                  </a:lnTo>
                  <a:lnTo>
                    <a:pt x="229" y="590"/>
                  </a:lnTo>
                  <a:lnTo>
                    <a:pt x="480" y="469"/>
                  </a:lnTo>
                  <a:lnTo>
                    <a:pt x="514" y="364"/>
                  </a:lnTo>
                  <a:lnTo>
                    <a:pt x="700" y="156"/>
                  </a:lnTo>
                  <a:lnTo>
                    <a:pt x="804" y="108"/>
                  </a:lnTo>
                  <a:lnTo>
                    <a:pt x="830" y="0"/>
                  </a:lnTo>
                  <a:lnTo>
                    <a:pt x="550" y="93"/>
                  </a:lnTo>
                  <a:lnTo>
                    <a:pt x="548" y="96"/>
                  </a:lnTo>
                  <a:lnTo>
                    <a:pt x="545" y="93"/>
                  </a:lnTo>
                  <a:lnTo>
                    <a:pt x="449" y="14"/>
                  </a:lnTo>
                  <a:lnTo>
                    <a:pt x="237" y="12"/>
                  </a:lnTo>
                  <a:lnTo>
                    <a:pt x="136" y="110"/>
                  </a:lnTo>
                  <a:lnTo>
                    <a:pt x="0" y="314"/>
                  </a:lnTo>
                </a:path>
              </a:pathLst>
            </a:custGeom>
            <a:grpFill/>
            <a:ln w="12700" cap="flat" cmpd="sng">
              <a:solidFill>
                <a:schemeClr val="bg2">
                  <a:lumMod val="9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" name="Freeform 38"/>
            <p:cNvSpPr>
              <a:spLocks noChangeArrowheads="1"/>
            </p:cNvSpPr>
            <p:nvPr/>
          </p:nvSpPr>
          <p:spPr bwMode="auto">
            <a:xfrm>
              <a:off x="8888635" y="5900420"/>
              <a:ext cx="1612514" cy="1215343"/>
            </a:xfrm>
            <a:custGeom>
              <a:avLst/>
              <a:gdLst>
                <a:gd name="T0" fmla="*/ 946 w 2883"/>
                <a:gd name="T1" fmla="*/ 1205 h 2005"/>
                <a:gd name="T2" fmla="*/ 1369 w 2883"/>
                <a:gd name="T3" fmla="*/ 1236 h 2005"/>
                <a:gd name="T4" fmla="*/ 2128 w 2883"/>
                <a:gd name="T5" fmla="*/ 2004 h 2005"/>
                <a:gd name="T6" fmla="*/ 2396 w 2883"/>
                <a:gd name="T7" fmla="*/ 1987 h 2005"/>
                <a:gd name="T8" fmla="*/ 2611 w 2883"/>
                <a:gd name="T9" fmla="*/ 1992 h 2005"/>
                <a:gd name="T10" fmla="*/ 2820 w 2883"/>
                <a:gd name="T11" fmla="*/ 1781 h 2005"/>
                <a:gd name="T12" fmla="*/ 2455 w 2883"/>
                <a:gd name="T13" fmla="*/ 1456 h 2005"/>
                <a:gd name="T14" fmla="*/ 2453 w 2883"/>
                <a:gd name="T15" fmla="*/ 1451 h 2005"/>
                <a:gd name="T16" fmla="*/ 2453 w 2883"/>
                <a:gd name="T17" fmla="*/ 1321 h 2005"/>
                <a:gd name="T18" fmla="*/ 2526 w 2883"/>
                <a:gd name="T19" fmla="*/ 1222 h 2005"/>
                <a:gd name="T20" fmla="*/ 2475 w 2883"/>
                <a:gd name="T21" fmla="*/ 1160 h 2005"/>
                <a:gd name="T22" fmla="*/ 2591 w 2883"/>
                <a:gd name="T23" fmla="*/ 1024 h 2005"/>
                <a:gd name="T24" fmla="*/ 2611 w 2883"/>
                <a:gd name="T25" fmla="*/ 914 h 2005"/>
                <a:gd name="T26" fmla="*/ 2687 w 2883"/>
                <a:gd name="T27" fmla="*/ 835 h 2005"/>
                <a:gd name="T28" fmla="*/ 2633 w 2883"/>
                <a:gd name="T29" fmla="*/ 723 h 2005"/>
                <a:gd name="T30" fmla="*/ 2836 w 2883"/>
                <a:gd name="T31" fmla="*/ 689 h 2005"/>
                <a:gd name="T32" fmla="*/ 2808 w 2883"/>
                <a:gd name="T33" fmla="*/ 418 h 2005"/>
                <a:gd name="T34" fmla="*/ 2701 w 2883"/>
                <a:gd name="T35" fmla="*/ 477 h 2005"/>
                <a:gd name="T36" fmla="*/ 2693 w 2883"/>
                <a:gd name="T37" fmla="*/ 480 h 2005"/>
                <a:gd name="T38" fmla="*/ 2554 w 2883"/>
                <a:gd name="T39" fmla="*/ 584 h 2005"/>
                <a:gd name="T40" fmla="*/ 2551 w 2883"/>
                <a:gd name="T41" fmla="*/ 587 h 2005"/>
                <a:gd name="T42" fmla="*/ 2393 w 2883"/>
                <a:gd name="T43" fmla="*/ 734 h 2005"/>
                <a:gd name="T44" fmla="*/ 2289 w 2883"/>
                <a:gd name="T45" fmla="*/ 742 h 2005"/>
                <a:gd name="T46" fmla="*/ 2283 w 2883"/>
                <a:gd name="T47" fmla="*/ 737 h 2005"/>
                <a:gd name="T48" fmla="*/ 2001 w 2883"/>
                <a:gd name="T49" fmla="*/ 607 h 2005"/>
                <a:gd name="T50" fmla="*/ 1995 w 2883"/>
                <a:gd name="T51" fmla="*/ 601 h 2005"/>
                <a:gd name="T52" fmla="*/ 1990 w 2883"/>
                <a:gd name="T53" fmla="*/ 488 h 2005"/>
                <a:gd name="T54" fmla="*/ 2077 w 2883"/>
                <a:gd name="T55" fmla="*/ 437 h 2005"/>
                <a:gd name="T56" fmla="*/ 2066 w 2883"/>
                <a:gd name="T57" fmla="*/ 319 h 2005"/>
                <a:gd name="T58" fmla="*/ 2179 w 2883"/>
                <a:gd name="T59" fmla="*/ 76 h 2005"/>
                <a:gd name="T60" fmla="*/ 1643 w 2883"/>
                <a:gd name="T61" fmla="*/ 243 h 2005"/>
                <a:gd name="T62" fmla="*/ 1654 w 2883"/>
                <a:gd name="T63" fmla="*/ 319 h 2005"/>
                <a:gd name="T64" fmla="*/ 1547 w 2883"/>
                <a:gd name="T65" fmla="*/ 358 h 2005"/>
                <a:gd name="T66" fmla="*/ 1544 w 2883"/>
                <a:gd name="T67" fmla="*/ 361 h 2005"/>
                <a:gd name="T68" fmla="*/ 1154 w 2883"/>
                <a:gd name="T69" fmla="*/ 480 h 2005"/>
                <a:gd name="T70" fmla="*/ 1146 w 2883"/>
                <a:gd name="T71" fmla="*/ 480 h 2005"/>
                <a:gd name="T72" fmla="*/ 855 w 2883"/>
                <a:gd name="T73" fmla="*/ 500 h 2005"/>
                <a:gd name="T74" fmla="*/ 850 w 2883"/>
                <a:gd name="T75" fmla="*/ 500 h 2005"/>
                <a:gd name="T76" fmla="*/ 565 w 2883"/>
                <a:gd name="T77" fmla="*/ 404 h 2005"/>
                <a:gd name="T78" fmla="*/ 486 w 2883"/>
                <a:gd name="T79" fmla="*/ 483 h 2005"/>
                <a:gd name="T80" fmla="*/ 404 w 2883"/>
                <a:gd name="T81" fmla="*/ 406 h 2005"/>
                <a:gd name="T82" fmla="*/ 344 w 2883"/>
                <a:gd name="T83" fmla="*/ 457 h 2005"/>
                <a:gd name="T84" fmla="*/ 243 w 2883"/>
                <a:gd name="T85" fmla="*/ 373 h 2005"/>
                <a:gd name="T86" fmla="*/ 0 w 2883"/>
                <a:gd name="T87" fmla="*/ 500 h 2005"/>
                <a:gd name="T88" fmla="*/ 158 w 2883"/>
                <a:gd name="T89" fmla="*/ 604 h 2005"/>
                <a:gd name="T90" fmla="*/ 107 w 2883"/>
                <a:gd name="T91" fmla="*/ 675 h 2005"/>
                <a:gd name="T92" fmla="*/ 305 w 2883"/>
                <a:gd name="T93" fmla="*/ 675 h 2005"/>
                <a:gd name="T94" fmla="*/ 313 w 2883"/>
                <a:gd name="T95" fmla="*/ 677 h 2005"/>
                <a:gd name="T96" fmla="*/ 469 w 2883"/>
                <a:gd name="T97" fmla="*/ 759 h 2005"/>
                <a:gd name="T98" fmla="*/ 477 w 2883"/>
                <a:gd name="T99" fmla="*/ 765 h 2005"/>
                <a:gd name="T100" fmla="*/ 590 w 2883"/>
                <a:gd name="T101" fmla="*/ 1010 h 2005"/>
                <a:gd name="T102" fmla="*/ 593 w 2883"/>
                <a:gd name="T103" fmla="*/ 1022 h 2005"/>
                <a:gd name="T104" fmla="*/ 694 w 2883"/>
                <a:gd name="T105" fmla="*/ 1335 h 2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83" h="2005">
                  <a:moveTo>
                    <a:pt x="694" y="1335"/>
                  </a:moveTo>
                  <a:lnTo>
                    <a:pt x="946" y="1205"/>
                  </a:lnTo>
                  <a:lnTo>
                    <a:pt x="1138" y="1273"/>
                  </a:lnTo>
                  <a:lnTo>
                    <a:pt x="1369" y="1236"/>
                  </a:lnTo>
                  <a:lnTo>
                    <a:pt x="1708" y="1569"/>
                  </a:lnTo>
                  <a:lnTo>
                    <a:pt x="2128" y="2004"/>
                  </a:lnTo>
                  <a:lnTo>
                    <a:pt x="2295" y="1939"/>
                  </a:lnTo>
                  <a:lnTo>
                    <a:pt x="2396" y="1987"/>
                  </a:lnTo>
                  <a:lnTo>
                    <a:pt x="2470" y="1950"/>
                  </a:lnTo>
                  <a:lnTo>
                    <a:pt x="2611" y="1992"/>
                  </a:lnTo>
                  <a:lnTo>
                    <a:pt x="2687" y="1984"/>
                  </a:lnTo>
                  <a:lnTo>
                    <a:pt x="2820" y="1781"/>
                  </a:lnTo>
                  <a:lnTo>
                    <a:pt x="2659" y="1558"/>
                  </a:lnTo>
                  <a:lnTo>
                    <a:pt x="2455" y="1456"/>
                  </a:lnTo>
                  <a:lnTo>
                    <a:pt x="2453" y="1456"/>
                  </a:lnTo>
                  <a:lnTo>
                    <a:pt x="2453" y="1451"/>
                  </a:lnTo>
                  <a:lnTo>
                    <a:pt x="2453" y="1324"/>
                  </a:lnTo>
                  <a:lnTo>
                    <a:pt x="2453" y="1321"/>
                  </a:lnTo>
                  <a:lnTo>
                    <a:pt x="2453" y="1321"/>
                  </a:lnTo>
                  <a:lnTo>
                    <a:pt x="2526" y="1222"/>
                  </a:lnTo>
                  <a:lnTo>
                    <a:pt x="2478" y="1163"/>
                  </a:lnTo>
                  <a:lnTo>
                    <a:pt x="2475" y="1160"/>
                  </a:lnTo>
                  <a:lnTo>
                    <a:pt x="2478" y="1154"/>
                  </a:lnTo>
                  <a:lnTo>
                    <a:pt x="2591" y="1024"/>
                  </a:lnTo>
                  <a:lnTo>
                    <a:pt x="2611" y="917"/>
                  </a:lnTo>
                  <a:lnTo>
                    <a:pt x="2611" y="914"/>
                  </a:lnTo>
                  <a:lnTo>
                    <a:pt x="2614" y="914"/>
                  </a:lnTo>
                  <a:lnTo>
                    <a:pt x="2687" y="835"/>
                  </a:lnTo>
                  <a:lnTo>
                    <a:pt x="2636" y="731"/>
                  </a:lnTo>
                  <a:lnTo>
                    <a:pt x="2633" y="723"/>
                  </a:lnTo>
                  <a:lnTo>
                    <a:pt x="2642" y="720"/>
                  </a:lnTo>
                  <a:lnTo>
                    <a:pt x="2836" y="689"/>
                  </a:lnTo>
                  <a:lnTo>
                    <a:pt x="2882" y="643"/>
                  </a:lnTo>
                  <a:lnTo>
                    <a:pt x="2808" y="418"/>
                  </a:lnTo>
                  <a:lnTo>
                    <a:pt x="2735" y="406"/>
                  </a:lnTo>
                  <a:lnTo>
                    <a:pt x="2701" y="477"/>
                  </a:lnTo>
                  <a:lnTo>
                    <a:pt x="2698" y="480"/>
                  </a:lnTo>
                  <a:lnTo>
                    <a:pt x="2693" y="480"/>
                  </a:lnTo>
                  <a:lnTo>
                    <a:pt x="2580" y="480"/>
                  </a:lnTo>
                  <a:lnTo>
                    <a:pt x="2554" y="584"/>
                  </a:lnTo>
                  <a:lnTo>
                    <a:pt x="2554" y="584"/>
                  </a:lnTo>
                  <a:lnTo>
                    <a:pt x="2551" y="587"/>
                  </a:lnTo>
                  <a:lnTo>
                    <a:pt x="2393" y="734"/>
                  </a:lnTo>
                  <a:lnTo>
                    <a:pt x="2393" y="734"/>
                  </a:lnTo>
                  <a:lnTo>
                    <a:pt x="2391" y="734"/>
                  </a:lnTo>
                  <a:lnTo>
                    <a:pt x="2289" y="742"/>
                  </a:lnTo>
                  <a:lnTo>
                    <a:pt x="2283" y="742"/>
                  </a:lnTo>
                  <a:lnTo>
                    <a:pt x="2283" y="737"/>
                  </a:lnTo>
                  <a:lnTo>
                    <a:pt x="2196" y="607"/>
                  </a:lnTo>
                  <a:lnTo>
                    <a:pt x="2001" y="607"/>
                  </a:lnTo>
                  <a:lnTo>
                    <a:pt x="1995" y="607"/>
                  </a:lnTo>
                  <a:lnTo>
                    <a:pt x="1995" y="601"/>
                  </a:lnTo>
                  <a:lnTo>
                    <a:pt x="1990" y="494"/>
                  </a:lnTo>
                  <a:lnTo>
                    <a:pt x="1990" y="488"/>
                  </a:lnTo>
                  <a:lnTo>
                    <a:pt x="1993" y="488"/>
                  </a:lnTo>
                  <a:lnTo>
                    <a:pt x="2077" y="437"/>
                  </a:lnTo>
                  <a:lnTo>
                    <a:pt x="2066" y="322"/>
                  </a:lnTo>
                  <a:lnTo>
                    <a:pt x="2066" y="319"/>
                  </a:lnTo>
                  <a:lnTo>
                    <a:pt x="2066" y="319"/>
                  </a:lnTo>
                  <a:lnTo>
                    <a:pt x="2179" y="76"/>
                  </a:lnTo>
                  <a:lnTo>
                    <a:pt x="2108" y="0"/>
                  </a:lnTo>
                  <a:lnTo>
                    <a:pt x="1643" y="243"/>
                  </a:lnTo>
                  <a:lnTo>
                    <a:pt x="1654" y="313"/>
                  </a:lnTo>
                  <a:lnTo>
                    <a:pt x="1654" y="319"/>
                  </a:lnTo>
                  <a:lnTo>
                    <a:pt x="1648" y="322"/>
                  </a:lnTo>
                  <a:lnTo>
                    <a:pt x="1547" y="358"/>
                  </a:lnTo>
                  <a:lnTo>
                    <a:pt x="1547" y="361"/>
                  </a:lnTo>
                  <a:lnTo>
                    <a:pt x="1544" y="361"/>
                  </a:lnTo>
                  <a:lnTo>
                    <a:pt x="1456" y="342"/>
                  </a:lnTo>
                  <a:lnTo>
                    <a:pt x="1154" y="480"/>
                  </a:lnTo>
                  <a:lnTo>
                    <a:pt x="1152" y="483"/>
                  </a:lnTo>
                  <a:lnTo>
                    <a:pt x="1146" y="480"/>
                  </a:lnTo>
                  <a:lnTo>
                    <a:pt x="1075" y="418"/>
                  </a:lnTo>
                  <a:lnTo>
                    <a:pt x="855" y="500"/>
                  </a:lnTo>
                  <a:lnTo>
                    <a:pt x="852" y="500"/>
                  </a:lnTo>
                  <a:lnTo>
                    <a:pt x="850" y="500"/>
                  </a:lnTo>
                  <a:lnTo>
                    <a:pt x="737" y="412"/>
                  </a:lnTo>
                  <a:lnTo>
                    <a:pt x="565" y="404"/>
                  </a:lnTo>
                  <a:lnTo>
                    <a:pt x="491" y="480"/>
                  </a:lnTo>
                  <a:lnTo>
                    <a:pt x="486" y="483"/>
                  </a:lnTo>
                  <a:lnTo>
                    <a:pt x="480" y="480"/>
                  </a:lnTo>
                  <a:lnTo>
                    <a:pt x="404" y="406"/>
                  </a:lnTo>
                  <a:lnTo>
                    <a:pt x="350" y="454"/>
                  </a:lnTo>
                  <a:lnTo>
                    <a:pt x="344" y="457"/>
                  </a:lnTo>
                  <a:lnTo>
                    <a:pt x="342" y="454"/>
                  </a:lnTo>
                  <a:lnTo>
                    <a:pt x="243" y="373"/>
                  </a:lnTo>
                  <a:lnTo>
                    <a:pt x="122" y="423"/>
                  </a:lnTo>
                  <a:lnTo>
                    <a:pt x="0" y="500"/>
                  </a:lnTo>
                  <a:lnTo>
                    <a:pt x="153" y="601"/>
                  </a:lnTo>
                  <a:lnTo>
                    <a:pt x="158" y="604"/>
                  </a:lnTo>
                  <a:lnTo>
                    <a:pt x="153" y="612"/>
                  </a:lnTo>
                  <a:lnTo>
                    <a:pt x="107" y="675"/>
                  </a:lnTo>
                  <a:lnTo>
                    <a:pt x="178" y="742"/>
                  </a:lnTo>
                  <a:lnTo>
                    <a:pt x="305" y="675"/>
                  </a:lnTo>
                  <a:lnTo>
                    <a:pt x="311" y="669"/>
                  </a:lnTo>
                  <a:lnTo>
                    <a:pt x="313" y="677"/>
                  </a:lnTo>
                  <a:lnTo>
                    <a:pt x="373" y="782"/>
                  </a:lnTo>
                  <a:lnTo>
                    <a:pt x="469" y="759"/>
                  </a:lnTo>
                  <a:lnTo>
                    <a:pt x="477" y="759"/>
                  </a:lnTo>
                  <a:lnTo>
                    <a:pt x="477" y="765"/>
                  </a:lnTo>
                  <a:lnTo>
                    <a:pt x="491" y="957"/>
                  </a:lnTo>
                  <a:lnTo>
                    <a:pt x="590" y="1010"/>
                  </a:lnTo>
                  <a:lnTo>
                    <a:pt x="598" y="1016"/>
                  </a:lnTo>
                  <a:lnTo>
                    <a:pt x="593" y="1022"/>
                  </a:lnTo>
                  <a:lnTo>
                    <a:pt x="536" y="1101"/>
                  </a:lnTo>
                  <a:lnTo>
                    <a:pt x="694" y="1335"/>
                  </a:lnTo>
                </a:path>
              </a:pathLst>
            </a:custGeom>
            <a:grpFill/>
            <a:ln w="12700" cap="flat" cmpd="sng">
              <a:solidFill>
                <a:schemeClr val="bg2">
                  <a:lumMod val="9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8" name="Freeform 39"/>
            <p:cNvSpPr>
              <a:spLocks noChangeArrowheads="1"/>
            </p:cNvSpPr>
            <p:nvPr/>
          </p:nvSpPr>
          <p:spPr bwMode="auto">
            <a:xfrm>
              <a:off x="10942493" y="5481059"/>
              <a:ext cx="907347" cy="1322188"/>
            </a:xfrm>
            <a:custGeom>
              <a:avLst/>
              <a:gdLst>
                <a:gd name="T0" fmla="*/ 316 w 1621"/>
                <a:gd name="T1" fmla="*/ 770 h 2185"/>
                <a:gd name="T2" fmla="*/ 310 w 1621"/>
                <a:gd name="T3" fmla="*/ 756 h 2185"/>
                <a:gd name="T4" fmla="*/ 527 w 1621"/>
                <a:gd name="T5" fmla="*/ 875 h 2185"/>
                <a:gd name="T6" fmla="*/ 598 w 1621"/>
                <a:gd name="T7" fmla="*/ 1061 h 2185"/>
                <a:gd name="T8" fmla="*/ 702 w 1621"/>
                <a:gd name="T9" fmla="*/ 1196 h 2185"/>
                <a:gd name="T10" fmla="*/ 832 w 1621"/>
                <a:gd name="T11" fmla="*/ 1402 h 2185"/>
                <a:gd name="T12" fmla="*/ 925 w 1621"/>
                <a:gd name="T13" fmla="*/ 1552 h 2185"/>
                <a:gd name="T14" fmla="*/ 1033 w 1621"/>
                <a:gd name="T15" fmla="*/ 1634 h 2185"/>
                <a:gd name="T16" fmla="*/ 1064 w 1621"/>
                <a:gd name="T17" fmla="*/ 1730 h 2185"/>
                <a:gd name="T18" fmla="*/ 1095 w 1621"/>
                <a:gd name="T19" fmla="*/ 1814 h 2185"/>
                <a:gd name="T20" fmla="*/ 1227 w 1621"/>
                <a:gd name="T21" fmla="*/ 1877 h 2185"/>
                <a:gd name="T22" fmla="*/ 1244 w 1621"/>
                <a:gd name="T23" fmla="*/ 2009 h 2185"/>
                <a:gd name="T24" fmla="*/ 1383 w 1621"/>
                <a:gd name="T25" fmla="*/ 2184 h 2185"/>
                <a:gd name="T26" fmla="*/ 1394 w 1621"/>
                <a:gd name="T27" fmla="*/ 2032 h 2185"/>
                <a:gd name="T28" fmla="*/ 1374 w 1621"/>
                <a:gd name="T29" fmla="*/ 1919 h 2185"/>
                <a:gd name="T30" fmla="*/ 1481 w 1621"/>
                <a:gd name="T31" fmla="*/ 1910 h 2185"/>
                <a:gd name="T32" fmla="*/ 1521 w 1621"/>
                <a:gd name="T33" fmla="*/ 1893 h 2185"/>
                <a:gd name="T34" fmla="*/ 1620 w 1621"/>
                <a:gd name="T35" fmla="*/ 1944 h 2185"/>
                <a:gd name="T36" fmla="*/ 1541 w 1621"/>
                <a:gd name="T37" fmla="*/ 1775 h 2185"/>
                <a:gd name="T38" fmla="*/ 1422 w 1621"/>
                <a:gd name="T39" fmla="*/ 1775 h 2185"/>
                <a:gd name="T40" fmla="*/ 1298 w 1621"/>
                <a:gd name="T41" fmla="*/ 1718 h 2185"/>
                <a:gd name="T42" fmla="*/ 1154 w 1621"/>
                <a:gd name="T43" fmla="*/ 1617 h 2185"/>
                <a:gd name="T44" fmla="*/ 1061 w 1621"/>
                <a:gd name="T45" fmla="*/ 1380 h 2185"/>
                <a:gd name="T46" fmla="*/ 1010 w 1621"/>
                <a:gd name="T47" fmla="*/ 1230 h 2185"/>
                <a:gd name="T48" fmla="*/ 1120 w 1621"/>
                <a:gd name="T49" fmla="*/ 1165 h 2185"/>
                <a:gd name="T50" fmla="*/ 1326 w 1621"/>
                <a:gd name="T51" fmla="*/ 1154 h 2185"/>
                <a:gd name="T52" fmla="*/ 863 w 1621"/>
                <a:gd name="T53" fmla="*/ 841 h 2185"/>
                <a:gd name="T54" fmla="*/ 533 w 1621"/>
                <a:gd name="T55" fmla="*/ 547 h 2185"/>
                <a:gd name="T56" fmla="*/ 383 w 1621"/>
                <a:gd name="T57" fmla="*/ 265 h 2185"/>
                <a:gd name="T58" fmla="*/ 177 w 1621"/>
                <a:gd name="T59" fmla="*/ 121 h 2185"/>
                <a:gd name="T60" fmla="*/ 81 w 1621"/>
                <a:gd name="T61" fmla="*/ 0 h 2185"/>
                <a:gd name="T62" fmla="*/ 14 w 1621"/>
                <a:gd name="T63" fmla="*/ 28 h 2185"/>
                <a:gd name="T64" fmla="*/ 0 w 1621"/>
                <a:gd name="T65" fmla="*/ 99 h 2185"/>
                <a:gd name="T66" fmla="*/ 121 w 1621"/>
                <a:gd name="T67" fmla="*/ 183 h 2185"/>
                <a:gd name="T68" fmla="*/ 189 w 1621"/>
                <a:gd name="T69" fmla="*/ 282 h 2185"/>
                <a:gd name="T70" fmla="*/ 152 w 1621"/>
                <a:gd name="T71" fmla="*/ 330 h 2185"/>
                <a:gd name="T72" fmla="*/ 93 w 1621"/>
                <a:gd name="T73" fmla="*/ 316 h 2185"/>
                <a:gd name="T74" fmla="*/ 73 w 1621"/>
                <a:gd name="T75" fmla="*/ 401 h 2185"/>
                <a:gd name="T76" fmla="*/ 192 w 1621"/>
                <a:gd name="T77" fmla="*/ 488 h 2185"/>
                <a:gd name="T78" fmla="*/ 310 w 1621"/>
                <a:gd name="T79" fmla="*/ 756 h 2185"/>
                <a:gd name="T80" fmla="*/ 299 w 1621"/>
                <a:gd name="T81" fmla="*/ 753 h 2185"/>
                <a:gd name="T82" fmla="*/ 316 w 1621"/>
                <a:gd name="T83" fmla="*/ 770 h 2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21" h="2185">
                  <a:moveTo>
                    <a:pt x="316" y="770"/>
                  </a:moveTo>
                  <a:lnTo>
                    <a:pt x="310" y="756"/>
                  </a:lnTo>
                  <a:lnTo>
                    <a:pt x="527" y="875"/>
                  </a:lnTo>
                  <a:lnTo>
                    <a:pt x="598" y="1061"/>
                  </a:lnTo>
                  <a:lnTo>
                    <a:pt x="702" y="1196"/>
                  </a:lnTo>
                  <a:lnTo>
                    <a:pt x="832" y="1402"/>
                  </a:lnTo>
                  <a:lnTo>
                    <a:pt x="925" y="1552"/>
                  </a:lnTo>
                  <a:lnTo>
                    <a:pt x="1033" y="1634"/>
                  </a:lnTo>
                  <a:lnTo>
                    <a:pt x="1064" y="1730"/>
                  </a:lnTo>
                  <a:lnTo>
                    <a:pt x="1095" y="1814"/>
                  </a:lnTo>
                  <a:lnTo>
                    <a:pt x="1227" y="1877"/>
                  </a:lnTo>
                  <a:lnTo>
                    <a:pt x="1244" y="2009"/>
                  </a:lnTo>
                  <a:lnTo>
                    <a:pt x="1383" y="2184"/>
                  </a:lnTo>
                  <a:lnTo>
                    <a:pt x="1394" y="2032"/>
                  </a:lnTo>
                  <a:lnTo>
                    <a:pt x="1374" y="1919"/>
                  </a:lnTo>
                  <a:lnTo>
                    <a:pt x="1481" y="1910"/>
                  </a:lnTo>
                  <a:lnTo>
                    <a:pt x="1521" y="1893"/>
                  </a:lnTo>
                  <a:lnTo>
                    <a:pt x="1620" y="1944"/>
                  </a:lnTo>
                  <a:lnTo>
                    <a:pt x="1541" y="1775"/>
                  </a:lnTo>
                  <a:lnTo>
                    <a:pt x="1422" y="1775"/>
                  </a:lnTo>
                  <a:lnTo>
                    <a:pt x="1298" y="1718"/>
                  </a:lnTo>
                  <a:lnTo>
                    <a:pt x="1154" y="1617"/>
                  </a:lnTo>
                  <a:lnTo>
                    <a:pt x="1061" y="1380"/>
                  </a:lnTo>
                  <a:lnTo>
                    <a:pt x="1010" y="1230"/>
                  </a:lnTo>
                  <a:lnTo>
                    <a:pt x="1120" y="1165"/>
                  </a:lnTo>
                  <a:lnTo>
                    <a:pt x="1326" y="1154"/>
                  </a:lnTo>
                  <a:lnTo>
                    <a:pt x="863" y="841"/>
                  </a:lnTo>
                  <a:lnTo>
                    <a:pt x="533" y="547"/>
                  </a:lnTo>
                  <a:lnTo>
                    <a:pt x="383" y="265"/>
                  </a:lnTo>
                  <a:lnTo>
                    <a:pt x="177" y="121"/>
                  </a:lnTo>
                  <a:lnTo>
                    <a:pt x="81" y="0"/>
                  </a:lnTo>
                  <a:lnTo>
                    <a:pt x="14" y="28"/>
                  </a:lnTo>
                  <a:lnTo>
                    <a:pt x="0" y="99"/>
                  </a:lnTo>
                  <a:lnTo>
                    <a:pt x="121" y="183"/>
                  </a:lnTo>
                  <a:lnTo>
                    <a:pt x="189" y="282"/>
                  </a:lnTo>
                  <a:lnTo>
                    <a:pt x="152" y="330"/>
                  </a:lnTo>
                  <a:lnTo>
                    <a:pt x="93" y="316"/>
                  </a:lnTo>
                  <a:lnTo>
                    <a:pt x="73" y="401"/>
                  </a:lnTo>
                  <a:lnTo>
                    <a:pt x="192" y="488"/>
                  </a:lnTo>
                  <a:lnTo>
                    <a:pt x="310" y="756"/>
                  </a:lnTo>
                  <a:lnTo>
                    <a:pt x="299" y="753"/>
                  </a:lnTo>
                  <a:lnTo>
                    <a:pt x="316" y="770"/>
                  </a:lnTo>
                </a:path>
              </a:pathLst>
            </a:custGeom>
            <a:grpFill/>
            <a:ln w="12700" cap="flat" cmpd="sng">
              <a:solidFill>
                <a:schemeClr val="bg2">
                  <a:lumMod val="9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Freeform 40"/>
            <p:cNvSpPr>
              <a:spLocks noChangeArrowheads="1"/>
            </p:cNvSpPr>
            <p:nvPr/>
          </p:nvSpPr>
          <p:spPr bwMode="auto">
            <a:xfrm>
              <a:off x="1264947" y="4650353"/>
              <a:ext cx="458605" cy="483466"/>
            </a:xfrm>
            <a:custGeom>
              <a:avLst/>
              <a:gdLst>
                <a:gd name="T0" fmla="*/ 31 w 820"/>
                <a:gd name="T1" fmla="*/ 567 h 800"/>
                <a:gd name="T2" fmla="*/ 122 w 820"/>
                <a:gd name="T3" fmla="*/ 754 h 800"/>
                <a:gd name="T4" fmla="*/ 189 w 820"/>
                <a:gd name="T5" fmla="*/ 799 h 800"/>
                <a:gd name="T6" fmla="*/ 254 w 820"/>
                <a:gd name="T7" fmla="*/ 754 h 800"/>
                <a:gd name="T8" fmla="*/ 350 w 820"/>
                <a:gd name="T9" fmla="*/ 759 h 800"/>
                <a:gd name="T10" fmla="*/ 460 w 820"/>
                <a:gd name="T11" fmla="*/ 621 h 800"/>
                <a:gd name="T12" fmla="*/ 469 w 820"/>
                <a:gd name="T13" fmla="*/ 615 h 800"/>
                <a:gd name="T14" fmla="*/ 641 w 820"/>
                <a:gd name="T15" fmla="*/ 613 h 800"/>
                <a:gd name="T16" fmla="*/ 647 w 820"/>
                <a:gd name="T17" fmla="*/ 615 h 800"/>
                <a:gd name="T18" fmla="*/ 791 w 820"/>
                <a:gd name="T19" fmla="*/ 740 h 800"/>
                <a:gd name="T20" fmla="*/ 819 w 820"/>
                <a:gd name="T21" fmla="*/ 610 h 800"/>
                <a:gd name="T22" fmla="*/ 754 w 820"/>
                <a:gd name="T23" fmla="*/ 559 h 800"/>
                <a:gd name="T24" fmla="*/ 748 w 820"/>
                <a:gd name="T25" fmla="*/ 486 h 800"/>
                <a:gd name="T26" fmla="*/ 647 w 820"/>
                <a:gd name="T27" fmla="*/ 401 h 800"/>
                <a:gd name="T28" fmla="*/ 644 w 820"/>
                <a:gd name="T29" fmla="*/ 395 h 800"/>
                <a:gd name="T30" fmla="*/ 528 w 820"/>
                <a:gd name="T31" fmla="*/ 189 h 800"/>
                <a:gd name="T32" fmla="*/ 525 w 820"/>
                <a:gd name="T33" fmla="*/ 186 h 800"/>
                <a:gd name="T34" fmla="*/ 466 w 820"/>
                <a:gd name="T35" fmla="*/ 90 h 800"/>
                <a:gd name="T36" fmla="*/ 463 w 820"/>
                <a:gd name="T37" fmla="*/ 85 h 800"/>
                <a:gd name="T38" fmla="*/ 443 w 820"/>
                <a:gd name="T39" fmla="*/ 6 h 800"/>
                <a:gd name="T40" fmla="*/ 362 w 820"/>
                <a:gd name="T41" fmla="*/ 31 h 800"/>
                <a:gd name="T42" fmla="*/ 356 w 820"/>
                <a:gd name="T43" fmla="*/ 34 h 800"/>
                <a:gd name="T44" fmla="*/ 322 w 820"/>
                <a:gd name="T45" fmla="*/ 40 h 800"/>
                <a:gd name="T46" fmla="*/ 302 w 820"/>
                <a:gd name="T47" fmla="*/ 11 h 800"/>
                <a:gd name="T48" fmla="*/ 226 w 820"/>
                <a:gd name="T49" fmla="*/ 54 h 800"/>
                <a:gd name="T50" fmla="*/ 226 w 820"/>
                <a:gd name="T51" fmla="*/ 136 h 800"/>
                <a:gd name="T52" fmla="*/ 198 w 820"/>
                <a:gd name="T53" fmla="*/ 175 h 800"/>
                <a:gd name="T54" fmla="*/ 223 w 820"/>
                <a:gd name="T55" fmla="*/ 192 h 800"/>
                <a:gd name="T56" fmla="*/ 226 w 820"/>
                <a:gd name="T57" fmla="*/ 234 h 800"/>
                <a:gd name="T58" fmla="*/ 218 w 820"/>
                <a:gd name="T59" fmla="*/ 243 h 800"/>
                <a:gd name="T60" fmla="*/ 147 w 820"/>
                <a:gd name="T61" fmla="*/ 274 h 800"/>
                <a:gd name="T62" fmla="*/ 161 w 820"/>
                <a:gd name="T63" fmla="*/ 347 h 800"/>
                <a:gd name="T64" fmla="*/ 0 w 820"/>
                <a:gd name="T65" fmla="*/ 511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20" h="800">
                  <a:moveTo>
                    <a:pt x="0" y="511"/>
                  </a:moveTo>
                  <a:lnTo>
                    <a:pt x="31" y="567"/>
                  </a:lnTo>
                  <a:lnTo>
                    <a:pt x="26" y="703"/>
                  </a:lnTo>
                  <a:lnTo>
                    <a:pt x="122" y="754"/>
                  </a:lnTo>
                  <a:lnTo>
                    <a:pt x="122" y="754"/>
                  </a:lnTo>
                  <a:lnTo>
                    <a:pt x="189" y="799"/>
                  </a:lnTo>
                  <a:lnTo>
                    <a:pt x="251" y="754"/>
                  </a:lnTo>
                  <a:lnTo>
                    <a:pt x="254" y="754"/>
                  </a:lnTo>
                  <a:lnTo>
                    <a:pt x="254" y="754"/>
                  </a:lnTo>
                  <a:lnTo>
                    <a:pt x="350" y="759"/>
                  </a:lnTo>
                  <a:lnTo>
                    <a:pt x="452" y="697"/>
                  </a:lnTo>
                  <a:lnTo>
                    <a:pt x="460" y="621"/>
                  </a:lnTo>
                  <a:lnTo>
                    <a:pt x="463" y="615"/>
                  </a:lnTo>
                  <a:lnTo>
                    <a:pt x="469" y="615"/>
                  </a:lnTo>
                  <a:lnTo>
                    <a:pt x="582" y="629"/>
                  </a:lnTo>
                  <a:lnTo>
                    <a:pt x="641" y="613"/>
                  </a:lnTo>
                  <a:lnTo>
                    <a:pt x="644" y="610"/>
                  </a:lnTo>
                  <a:lnTo>
                    <a:pt x="647" y="615"/>
                  </a:lnTo>
                  <a:lnTo>
                    <a:pt x="692" y="703"/>
                  </a:lnTo>
                  <a:lnTo>
                    <a:pt x="791" y="740"/>
                  </a:lnTo>
                  <a:lnTo>
                    <a:pt x="813" y="720"/>
                  </a:lnTo>
                  <a:lnTo>
                    <a:pt x="819" y="610"/>
                  </a:lnTo>
                  <a:lnTo>
                    <a:pt x="757" y="562"/>
                  </a:lnTo>
                  <a:lnTo>
                    <a:pt x="754" y="559"/>
                  </a:lnTo>
                  <a:lnTo>
                    <a:pt x="754" y="556"/>
                  </a:lnTo>
                  <a:lnTo>
                    <a:pt x="748" y="486"/>
                  </a:lnTo>
                  <a:lnTo>
                    <a:pt x="709" y="446"/>
                  </a:lnTo>
                  <a:lnTo>
                    <a:pt x="647" y="401"/>
                  </a:lnTo>
                  <a:lnTo>
                    <a:pt x="644" y="398"/>
                  </a:lnTo>
                  <a:lnTo>
                    <a:pt x="644" y="395"/>
                  </a:lnTo>
                  <a:lnTo>
                    <a:pt x="649" y="285"/>
                  </a:lnTo>
                  <a:lnTo>
                    <a:pt x="528" y="189"/>
                  </a:lnTo>
                  <a:lnTo>
                    <a:pt x="525" y="189"/>
                  </a:lnTo>
                  <a:lnTo>
                    <a:pt x="525" y="186"/>
                  </a:lnTo>
                  <a:lnTo>
                    <a:pt x="514" y="113"/>
                  </a:lnTo>
                  <a:lnTo>
                    <a:pt x="466" y="90"/>
                  </a:lnTo>
                  <a:lnTo>
                    <a:pt x="463" y="88"/>
                  </a:lnTo>
                  <a:lnTo>
                    <a:pt x="463" y="85"/>
                  </a:lnTo>
                  <a:lnTo>
                    <a:pt x="463" y="40"/>
                  </a:lnTo>
                  <a:lnTo>
                    <a:pt x="443" y="6"/>
                  </a:lnTo>
                  <a:lnTo>
                    <a:pt x="373" y="0"/>
                  </a:lnTo>
                  <a:lnTo>
                    <a:pt x="362" y="31"/>
                  </a:lnTo>
                  <a:lnTo>
                    <a:pt x="359" y="34"/>
                  </a:lnTo>
                  <a:lnTo>
                    <a:pt x="356" y="34"/>
                  </a:lnTo>
                  <a:lnTo>
                    <a:pt x="328" y="40"/>
                  </a:lnTo>
                  <a:lnTo>
                    <a:pt x="322" y="40"/>
                  </a:lnTo>
                  <a:lnTo>
                    <a:pt x="322" y="37"/>
                  </a:lnTo>
                  <a:lnTo>
                    <a:pt x="302" y="11"/>
                  </a:lnTo>
                  <a:lnTo>
                    <a:pt x="271" y="11"/>
                  </a:lnTo>
                  <a:lnTo>
                    <a:pt x="226" y="54"/>
                  </a:lnTo>
                  <a:lnTo>
                    <a:pt x="226" y="133"/>
                  </a:lnTo>
                  <a:lnTo>
                    <a:pt x="226" y="136"/>
                  </a:lnTo>
                  <a:lnTo>
                    <a:pt x="223" y="136"/>
                  </a:lnTo>
                  <a:lnTo>
                    <a:pt x="198" y="175"/>
                  </a:lnTo>
                  <a:lnTo>
                    <a:pt x="220" y="192"/>
                  </a:lnTo>
                  <a:lnTo>
                    <a:pt x="223" y="192"/>
                  </a:lnTo>
                  <a:lnTo>
                    <a:pt x="223" y="198"/>
                  </a:lnTo>
                  <a:lnTo>
                    <a:pt x="226" y="234"/>
                  </a:lnTo>
                  <a:lnTo>
                    <a:pt x="226" y="243"/>
                  </a:lnTo>
                  <a:lnTo>
                    <a:pt x="218" y="243"/>
                  </a:lnTo>
                  <a:lnTo>
                    <a:pt x="167" y="240"/>
                  </a:lnTo>
                  <a:lnTo>
                    <a:pt x="147" y="274"/>
                  </a:lnTo>
                  <a:lnTo>
                    <a:pt x="161" y="344"/>
                  </a:lnTo>
                  <a:lnTo>
                    <a:pt x="161" y="347"/>
                  </a:lnTo>
                  <a:lnTo>
                    <a:pt x="158" y="350"/>
                  </a:lnTo>
                  <a:lnTo>
                    <a:pt x="0" y="511"/>
                  </a:lnTo>
                </a:path>
              </a:pathLst>
            </a:custGeom>
            <a:grpFill/>
            <a:ln w="12700" cap="flat" cmpd="sng">
              <a:solidFill>
                <a:schemeClr val="bg2">
                  <a:lumMod val="9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" name="Freeform 41"/>
            <p:cNvSpPr>
              <a:spLocks noChangeArrowheads="1"/>
            </p:cNvSpPr>
            <p:nvPr/>
          </p:nvSpPr>
          <p:spPr bwMode="auto">
            <a:xfrm>
              <a:off x="1087422" y="4508784"/>
              <a:ext cx="298339" cy="443400"/>
            </a:xfrm>
            <a:custGeom>
              <a:avLst/>
              <a:gdLst>
                <a:gd name="T0" fmla="*/ 79 w 532"/>
                <a:gd name="T1" fmla="*/ 0 h 732"/>
                <a:gd name="T2" fmla="*/ 26 w 532"/>
                <a:gd name="T3" fmla="*/ 65 h 732"/>
                <a:gd name="T4" fmla="*/ 0 w 532"/>
                <a:gd name="T5" fmla="*/ 107 h 732"/>
                <a:gd name="T6" fmla="*/ 12 w 532"/>
                <a:gd name="T7" fmla="*/ 161 h 732"/>
                <a:gd name="T8" fmla="*/ 68 w 532"/>
                <a:gd name="T9" fmla="*/ 186 h 732"/>
                <a:gd name="T10" fmla="*/ 60 w 532"/>
                <a:gd name="T11" fmla="*/ 271 h 732"/>
                <a:gd name="T12" fmla="*/ 201 w 532"/>
                <a:gd name="T13" fmla="*/ 361 h 732"/>
                <a:gd name="T14" fmla="*/ 204 w 532"/>
                <a:gd name="T15" fmla="*/ 522 h 732"/>
                <a:gd name="T16" fmla="*/ 314 w 532"/>
                <a:gd name="T17" fmla="*/ 731 h 732"/>
                <a:gd name="T18" fmla="*/ 466 w 532"/>
                <a:gd name="T19" fmla="*/ 576 h 732"/>
                <a:gd name="T20" fmla="*/ 452 w 532"/>
                <a:gd name="T21" fmla="*/ 508 h 732"/>
                <a:gd name="T22" fmla="*/ 452 w 532"/>
                <a:gd name="T23" fmla="*/ 505 h 732"/>
                <a:gd name="T24" fmla="*/ 452 w 532"/>
                <a:gd name="T25" fmla="*/ 505 h 732"/>
                <a:gd name="T26" fmla="*/ 477 w 532"/>
                <a:gd name="T27" fmla="*/ 463 h 732"/>
                <a:gd name="T28" fmla="*/ 480 w 532"/>
                <a:gd name="T29" fmla="*/ 460 h 732"/>
                <a:gd name="T30" fmla="*/ 483 w 532"/>
                <a:gd name="T31" fmla="*/ 460 h 732"/>
                <a:gd name="T32" fmla="*/ 531 w 532"/>
                <a:gd name="T33" fmla="*/ 463 h 732"/>
                <a:gd name="T34" fmla="*/ 528 w 532"/>
                <a:gd name="T35" fmla="*/ 434 h 732"/>
                <a:gd name="T36" fmla="*/ 503 w 532"/>
                <a:gd name="T37" fmla="*/ 415 h 732"/>
                <a:gd name="T38" fmla="*/ 497 w 532"/>
                <a:gd name="T39" fmla="*/ 412 h 732"/>
                <a:gd name="T40" fmla="*/ 500 w 532"/>
                <a:gd name="T41" fmla="*/ 406 h 732"/>
                <a:gd name="T42" fmla="*/ 531 w 532"/>
                <a:gd name="T43" fmla="*/ 364 h 732"/>
                <a:gd name="T44" fmla="*/ 531 w 532"/>
                <a:gd name="T45" fmla="*/ 288 h 732"/>
                <a:gd name="T46" fmla="*/ 429 w 532"/>
                <a:gd name="T47" fmla="*/ 183 h 732"/>
                <a:gd name="T48" fmla="*/ 328 w 532"/>
                <a:gd name="T49" fmla="*/ 164 h 732"/>
                <a:gd name="T50" fmla="*/ 328 w 532"/>
                <a:gd name="T51" fmla="*/ 164 h 732"/>
                <a:gd name="T52" fmla="*/ 328 w 532"/>
                <a:gd name="T53" fmla="*/ 161 h 732"/>
                <a:gd name="T54" fmla="*/ 254 w 532"/>
                <a:gd name="T55" fmla="*/ 113 h 732"/>
                <a:gd name="T56" fmla="*/ 252 w 532"/>
                <a:gd name="T57" fmla="*/ 113 h 732"/>
                <a:gd name="T58" fmla="*/ 252 w 532"/>
                <a:gd name="T59" fmla="*/ 110 h 732"/>
                <a:gd name="T60" fmla="*/ 235 w 532"/>
                <a:gd name="T61" fmla="*/ 51 h 732"/>
                <a:gd name="T62" fmla="*/ 198 w 532"/>
                <a:gd name="T63" fmla="*/ 45 h 732"/>
                <a:gd name="T64" fmla="*/ 161 w 532"/>
                <a:gd name="T65" fmla="*/ 65 h 732"/>
                <a:gd name="T66" fmla="*/ 158 w 532"/>
                <a:gd name="T67" fmla="*/ 68 h 732"/>
                <a:gd name="T68" fmla="*/ 153 w 532"/>
                <a:gd name="T69" fmla="*/ 62 h 732"/>
                <a:gd name="T70" fmla="*/ 79 w 532"/>
                <a:gd name="T71" fmla="*/ 0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32" h="732">
                  <a:moveTo>
                    <a:pt x="79" y="0"/>
                  </a:moveTo>
                  <a:lnTo>
                    <a:pt x="26" y="65"/>
                  </a:lnTo>
                  <a:lnTo>
                    <a:pt x="0" y="107"/>
                  </a:lnTo>
                  <a:lnTo>
                    <a:pt x="12" y="161"/>
                  </a:lnTo>
                  <a:lnTo>
                    <a:pt x="68" y="186"/>
                  </a:lnTo>
                  <a:lnTo>
                    <a:pt x="60" y="271"/>
                  </a:lnTo>
                  <a:lnTo>
                    <a:pt x="201" y="361"/>
                  </a:lnTo>
                  <a:lnTo>
                    <a:pt x="204" y="522"/>
                  </a:lnTo>
                  <a:lnTo>
                    <a:pt x="314" y="731"/>
                  </a:lnTo>
                  <a:lnTo>
                    <a:pt x="466" y="576"/>
                  </a:lnTo>
                  <a:lnTo>
                    <a:pt x="452" y="508"/>
                  </a:lnTo>
                  <a:lnTo>
                    <a:pt x="452" y="505"/>
                  </a:lnTo>
                  <a:lnTo>
                    <a:pt x="452" y="505"/>
                  </a:lnTo>
                  <a:lnTo>
                    <a:pt x="477" y="463"/>
                  </a:lnTo>
                  <a:lnTo>
                    <a:pt x="480" y="460"/>
                  </a:lnTo>
                  <a:lnTo>
                    <a:pt x="483" y="460"/>
                  </a:lnTo>
                  <a:lnTo>
                    <a:pt x="531" y="463"/>
                  </a:lnTo>
                  <a:lnTo>
                    <a:pt x="528" y="434"/>
                  </a:lnTo>
                  <a:lnTo>
                    <a:pt x="503" y="415"/>
                  </a:lnTo>
                  <a:lnTo>
                    <a:pt x="497" y="412"/>
                  </a:lnTo>
                  <a:lnTo>
                    <a:pt x="500" y="406"/>
                  </a:lnTo>
                  <a:lnTo>
                    <a:pt x="531" y="364"/>
                  </a:lnTo>
                  <a:lnTo>
                    <a:pt x="531" y="288"/>
                  </a:lnTo>
                  <a:lnTo>
                    <a:pt x="429" y="183"/>
                  </a:lnTo>
                  <a:lnTo>
                    <a:pt x="328" y="164"/>
                  </a:lnTo>
                  <a:lnTo>
                    <a:pt x="328" y="164"/>
                  </a:lnTo>
                  <a:lnTo>
                    <a:pt x="328" y="161"/>
                  </a:lnTo>
                  <a:lnTo>
                    <a:pt x="254" y="113"/>
                  </a:lnTo>
                  <a:lnTo>
                    <a:pt x="252" y="113"/>
                  </a:lnTo>
                  <a:lnTo>
                    <a:pt x="252" y="110"/>
                  </a:lnTo>
                  <a:lnTo>
                    <a:pt x="235" y="51"/>
                  </a:lnTo>
                  <a:lnTo>
                    <a:pt x="198" y="45"/>
                  </a:lnTo>
                  <a:lnTo>
                    <a:pt x="161" y="65"/>
                  </a:lnTo>
                  <a:lnTo>
                    <a:pt x="158" y="68"/>
                  </a:lnTo>
                  <a:lnTo>
                    <a:pt x="153" y="62"/>
                  </a:lnTo>
                  <a:lnTo>
                    <a:pt x="79" y="0"/>
                  </a:lnTo>
                </a:path>
              </a:pathLst>
            </a:custGeom>
            <a:grpFill/>
            <a:ln w="12700" cap="flat" cmpd="sng">
              <a:solidFill>
                <a:schemeClr val="bg2">
                  <a:lumMod val="9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" name="Freeform 42"/>
            <p:cNvSpPr>
              <a:spLocks noChangeArrowheads="1"/>
            </p:cNvSpPr>
            <p:nvPr/>
          </p:nvSpPr>
          <p:spPr bwMode="auto">
            <a:xfrm>
              <a:off x="1107147" y="4292427"/>
              <a:ext cx="359980" cy="384636"/>
            </a:xfrm>
            <a:custGeom>
              <a:avLst/>
              <a:gdLst>
                <a:gd name="T0" fmla="*/ 138 w 645"/>
                <a:gd name="T1" fmla="*/ 0 h 635"/>
                <a:gd name="T2" fmla="*/ 79 w 645"/>
                <a:gd name="T3" fmla="*/ 26 h 635"/>
                <a:gd name="T4" fmla="*/ 48 w 645"/>
                <a:gd name="T5" fmla="*/ 85 h 635"/>
                <a:gd name="T6" fmla="*/ 6 w 645"/>
                <a:gd name="T7" fmla="*/ 96 h 635"/>
                <a:gd name="T8" fmla="*/ 0 w 645"/>
                <a:gd name="T9" fmla="*/ 170 h 635"/>
                <a:gd name="T10" fmla="*/ 62 w 645"/>
                <a:gd name="T11" fmla="*/ 207 h 635"/>
                <a:gd name="T12" fmla="*/ 48 w 645"/>
                <a:gd name="T13" fmla="*/ 344 h 635"/>
                <a:gd name="T14" fmla="*/ 121 w 645"/>
                <a:gd name="T15" fmla="*/ 409 h 635"/>
                <a:gd name="T16" fmla="*/ 155 w 645"/>
                <a:gd name="T17" fmla="*/ 389 h 635"/>
                <a:gd name="T18" fmla="*/ 158 w 645"/>
                <a:gd name="T19" fmla="*/ 386 h 635"/>
                <a:gd name="T20" fmla="*/ 161 w 645"/>
                <a:gd name="T21" fmla="*/ 389 h 635"/>
                <a:gd name="T22" fmla="*/ 203 w 645"/>
                <a:gd name="T23" fmla="*/ 395 h 635"/>
                <a:gd name="T24" fmla="*/ 209 w 645"/>
                <a:gd name="T25" fmla="*/ 395 h 635"/>
                <a:gd name="T26" fmla="*/ 209 w 645"/>
                <a:gd name="T27" fmla="*/ 400 h 635"/>
                <a:gd name="T28" fmla="*/ 229 w 645"/>
                <a:gd name="T29" fmla="*/ 462 h 635"/>
                <a:gd name="T30" fmla="*/ 296 w 645"/>
                <a:gd name="T31" fmla="*/ 507 h 635"/>
                <a:gd name="T32" fmla="*/ 398 w 645"/>
                <a:gd name="T33" fmla="*/ 530 h 635"/>
                <a:gd name="T34" fmla="*/ 398 w 645"/>
                <a:gd name="T35" fmla="*/ 530 h 635"/>
                <a:gd name="T36" fmla="*/ 401 w 645"/>
                <a:gd name="T37" fmla="*/ 530 h 635"/>
                <a:gd name="T38" fmla="*/ 500 w 645"/>
                <a:gd name="T39" fmla="*/ 634 h 635"/>
                <a:gd name="T40" fmla="*/ 545 w 645"/>
                <a:gd name="T41" fmla="*/ 592 h 635"/>
                <a:gd name="T42" fmla="*/ 548 w 645"/>
                <a:gd name="T43" fmla="*/ 592 h 635"/>
                <a:gd name="T44" fmla="*/ 550 w 645"/>
                <a:gd name="T45" fmla="*/ 592 h 635"/>
                <a:gd name="T46" fmla="*/ 587 w 645"/>
                <a:gd name="T47" fmla="*/ 592 h 635"/>
                <a:gd name="T48" fmla="*/ 590 w 645"/>
                <a:gd name="T49" fmla="*/ 592 h 635"/>
                <a:gd name="T50" fmla="*/ 593 w 645"/>
                <a:gd name="T51" fmla="*/ 592 h 635"/>
                <a:gd name="T52" fmla="*/ 610 w 645"/>
                <a:gd name="T53" fmla="*/ 618 h 635"/>
                <a:gd name="T54" fmla="*/ 632 w 645"/>
                <a:gd name="T55" fmla="*/ 612 h 635"/>
                <a:gd name="T56" fmla="*/ 644 w 645"/>
                <a:gd name="T57" fmla="*/ 586 h 635"/>
                <a:gd name="T58" fmla="*/ 598 w 645"/>
                <a:gd name="T59" fmla="*/ 524 h 635"/>
                <a:gd name="T60" fmla="*/ 596 w 645"/>
                <a:gd name="T61" fmla="*/ 524 h 635"/>
                <a:gd name="T62" fmla="*/ 596 w 645"/>
                <a:gd name="T63" fmla="*/ 522 h 635"/>
                <a:gd name="T64" fmla="*/ 593 w 645"/>
                <a:gd name="T65" fmla="*/ 462 h 635"/>
                <a:gd name="T66" fmla="*/ 545 w 645"/>
                <a:gd name="T67" fmla="*/ 445 h 635"/>
                <a:gd name="T68" fmla="*/ 542 w 645"/>
                <a:gd name="T69" fmla="*/ 445 h 635"/>
                <a:gd name="T70" fmla="*/ 539 w 645"/>
                <a:gd name="T71" fmla="*/ 443 h 635"/>
                <a:gd name="T72" fmla="*/ 525 w 645"/>
                <a:gd name="T73" fmla="*/ 412 h 635"/>
                <a:gd name="T74" fmla="*/ 525 w 645"/>
                <a:gd name="T75" fmla="*/ 412 h 635"/>
                <a:gd name="T76" fmla="*/ 525 w 645"/>
                <a:gd name="T77" fmla="*/ 409 h 635"/>
                <a:gd name="T78" fmla="*/ 525 w 645"/>
                <a:gd name="T79" fmla="*/ 358 h 635"/>
                <a:gd name="T80" fmla="*/ 502 w 645"/>
                <a:gd name="T81" fmla="*/ 330 h 635"/>
                <a:gd name="T82" fmla="*/ 500 w 645"/>
                <a:gd name="T83" fmla="*/ 327 h 635"/>
                <a:gd name="T84" fmla="*/ 500 w 645"/>
                <a:gd name="T85" fmla="*/ 324 h 635"/>
                <a:gd name="T86" fmla="*/ 500 w 645"/>
                <a:gd name="T87" fmla="*/ 218 h 635"/>
                <a:gd name="T88" fmla="*/ 339 w 645"/>
                <a:gd name="T89" fmla="*/ 9 h 635"/>
                <a:gd name="T90" fmla="*/ 138 w 645"/>
                <a:gd name="T91" fmla="*/ 0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5" h="635">
                  <a:moveTo>
                    <a:pt x="138" y="0"/>
                  </a:moveTo>
                  <a:lnTo>
                    <a:pt x="79" y="26"/>
                  </a:lnTo>
                  <a:lnTo>
                    <a:pt x="48" y="85"/>
                  </a:lnTo>
                  <a:lnTo>
                    <a:pt x="6" y="96"/>
                  </a:lnTo>
                  <a:lnTo>
                    <a:pt x="0" y="170"/>
                  </a:lnTo>
                  <a:lnTo>
                    <a:pt x="62" y="207"/>
                  </a:lnTo>
                  <a:lnTo>
                    <a:pt x="48" y="344"/>
                  </a:lnTo>
                  <a:lnTo>
                    <a:pt x="121" y="409"/>
                  </a:lnTo>
                  <a:lnTo>
                    <a:pt x="155" y="389"/>
                  </a:lnTo>
                  <a:lnTo>
                    <a:pt x="158" y="386"/>
                  </a:lnTo>
                  <a:lnTo>
                    <a:pt x="161" y="389"/>
                  </a:lnTo>
                  <a:lnTo>
                    <a:pt x="203" y="395"/>
                  </a:lnTo>
                  <a:lnTo>
                    <a:pt x="209" y="395"/>
                  </a:lnTo>
                  <a:lnTo>
                    <a:pt x="209" y="400"/>
                  </a:lnTo>
                  <a:lnTo>
                    <a:pt x="229" y="462"/>
                  </a:lnTo>
                  <a:lnTo>
                    <a:pt x="296" y="507"/>
                  </a:lnTo>
                  <a:lnTo>
                    <a:pt x="398" y="530"/>
                  </a:lnTo>
                  <a:lnTo>
                    <a:pt x="398" y="530"/>
                  </a:lnTo>
                  <a:lnTo>
                    <a:pt x="401" y="530"/>
                  </a:lnTo>
                  <a:lnTo>
                    <a:pt x="500" y="634"/>
                  </a:lnTo>
                  <a:lnTo>
                    <a:pt x="545" y="592"/>
                  </a:lnTo>
                  <a:lnTo>
                    <a:pt x="548" y="592"/>
                  </a:lnTo>
                  <a:lnTo>
                    <a:pt x="550" y="592"/>
                  </a:lnTo>
                  <a:lnTo>
                    <a:pt x="587" y="592"/>
                  </a:lnTo>
                  <a:lnTo>
                    <a:pt x="590" y="592"/>
                  </a:lnTo>
                  <a:lnTo>
                    <a:pt x="593" y="592"/>
                  </a:lnTo>
                  <a:lnTo>
                    <a:pt x="610" y="618"/>
                  </a:lnTo>
                  <a:lnTo>
                    <a:pt x="632" y="612"/>
                  </a:lnTo>
                  <a:lnTo>
                    <a:pt x="644" y="586"/>
                  </a:lnTo>
                  <a:lnTo>
                    <a:pt x="598" y="524"/>
                  </a:lnTo>
                  <a:lnTo>
                    <a:pt x="596" y="524"/>
                  </a:lnTo>
                  <a:lnTo>
                    <a:pt x="596" y="522"/>
                  </a:lnTo>
                  <a:lnTo>
                    <a:pt x="593" y="462"/>
                  </a:lnTo>
                  <a:lnTo>
                    <a:pt x="545" y="445"/>
                  </a:lnTo>
                  <a:lnTo>
                    <a:pt x="542" y="445"/>
                  </a:lnTo>
                  <a:lnTo>
                    <a:pt x="539" y="443"/>
                  </a:lnTo>
                  <a:lnTo>
                    <a:pt x="525" y="412"/>
                  </a:lnTo>
                  <a:lnTo>
                    <a:pt x="525" y="412"/>
                  </a:lnTo>
                  <a:lnTo>
                    <a:pt x="525" y="409"/>
                  </a:lnTo>
                  <a:lnTo>
                    <a:pt x="525" y="358"/>
                  </a:lnTo>
                  <a:lnTo>
                    <a:pt x="502" y="330"/>
                  </a:lnTo>
                  <a:lnTo>
                    <a:pt x="500" y="327"/>
                  </a:lnTo>
                  <a:lnTo>
                    <a:pt x="500" y="324"/>
                  </a:lnTo>
                  <a:lnTo>
                    <a:pt x="500" y="218"/>
                  </a:lnTo>
                  <a:lnTo>
                    <a:pt x="339" y="9"/>
                  </a:lnTo>
                  <a:lnTo>
                    <a:pt x="138" y="0"/>
                  </a:lnTo>
                </a:path>
              </a:pathLst>
            </a:custGeom>
            <a:grpFill/>
            <a:ln w="12700" cap="flat" cmpd="sng">
              <a:solidFill>
                <a:schemeClr val="bg2">
                  <a:lumMod val="9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" name="Freeform 43"/>
            <p:cNvSpPr>
              <a:spLocks noChangeArrowheads="1"/>
            </p:cNvSpPr>
            <p:nvPr/>
          </p:nvSpPr>
          <p:spPr bwMode="auto">
            <a:xfrm>
              <a:off x="1075093" y="3897107"/>
              <a:ext cx="379705" cy="392649"/>
            </a:xfrm>
            <a:custGeom>
              <a:avLst/>
              <a:gdLst>
                <a:gd name="T0" fmla="*/ 426 w 678"/>
                <a:gd name="T1" fmla="*/ 160 h 647"/>
                <a:gd name="T2" fmla="*/ 324 w 678"/>
                <a:gd name="T3" fmla="*/ 152 h 647"/>
                <a:gd name="T4" fmla="*/ 251 w 678"/>
                <a:gd name="T5" fmla="*/ 81 h 647"/>
                <a:gd name="T6" fmla="*/ 259 w 678"/>
                <a:gd name="T7" fmla="*/ 14 h 647"/>
                <a:gd name="T8" fmla="*/ 189 w 678"/>
                <a:gd name="T9" fmla="*/ 0 h 647"/>
                <a:gd name="T10" fmla="*/ 149 w 678"/>
                <a:gd name="T11" fmla="*/ 98 h 647"/>
                <a:gd name="T12" fmla="*/ 0 w 678"/>
                <a:gd name="T13" fmla="*/ 225 h 647"/>
                <a:gd name="T14" fmla="*/ 11 w 678"/>
                <a:gd name="T15" fmla="*/ 304 h 647"/>
                <a:gd name="T16" fmla="*/ 90 w 678"/>
                <a:gd name="T17" fmla="*/ 302 h 647"/>
                <a:gd name="T18" fmla="*/ 149 w 678"/>
                <a:gd name="T19" fmla="*/ 350 h 647"/>
                <a:gd name="T20" fmla="*/ 169 w 678"/>
                <a:gd name="T21" fmla="*/ 454 h 647"/>
                <a:gd name="T22" fmla="*/ 237 w 678"/>
                <a:gd name="T23" fmla="*/ 445 h 647"/>
                <a:gd name="T24" fmla="*/ 313 w 678"/>
                <a:gd name="T25" fmla="*/ 460 h 647"/>
                <a:gd name="T26" fmla="*/ 313 w 678"/>
                <a:gd name="T27" fmla="*/ 513 h 647"/>
                <a:gd name="T28" fmla="*/ 217 w 678"/>
                <a:gd name="T29" fmla="*/ 637 h 647"/>
                <a:gd name="T30" fmla="*/ 401 w 678"/>
                <a:gd name="T31" fmla="*/ 646 h 647"/>
                <a:gd name="T32" fmla="*/ 626 w 678"/>
                <a:gd name="T33" fmla="*/ 479 h 647"/>
                <a:gd name="T34" fmla="*/ 609 w 678"/>
                <a:gd name="T35" fmla="*/ 451 h 647"/>
                <a:gd name="T36" fmla="*/ 609 w 678"/>
                <a:gd name="T37" fmla="*/ 448 h 647"/>
                <a:gd name="T38" fmla="*/ 609 w 678"/>
                <a:gd name="T39" fmla="*/ 445 h 647"/>
                <a:gd name="T40" fmla="*/ 609 w 678"/>
                <a:gd name="T41" fmla="*/ 409 h 647"/>
                <a:gd name="T42" fmla="*/ 609 w 678"/>
                <a:gd name="T43" fmla="*/ 406 h 647"/>
                <a:gd name="T44" fmla="*/ 609 w 678"/>
                <a:gd name="T45" fmla="*/ 406 h 647"/>
                <a:gd name="T46" fmla="*/ 638 w 678"/>
                <a:gd name="T47" fmla="*/ 378 h 647"/>
                <a:gd name="T48" fmla="*/ 638 w 678"/>
                <a:gd name="T49" fmla="*/ 378 h 647"/>
                <a:gd name="T50" fmla="*/ 638 w 678"/>
                <a:gd name="T51" fmla="*/ 378 h 647"/>
                <a:gd name="T52" fmla="*/ 677 w 678"/>
                <a:gd name="T53" fmla="*/ 355 h 647"/>
                <a:gd name="T54" fmla="*/ 672 w 678"/>
                <a:gd name="T55" fmla="*/ 324 h 647"/>
                <a:gd name="T56" fmla="*/ 626 w 678"/>
                <a:gd name="T57" fmla="*/ 321 h 647"/>
                <a:gd name="T58" fmla="*/ 601 w 678"/>
                <a:gd name="T59" fmla="*/ 338 h 647"/>
                <a:gd name="T60" fmla="*/ 598 w 678"/>
                <a:gd name="T61" fmla="*/ 341 h 647"/>
                <a:gd name="T62" fmla="*/ 595 w 678"/>
                <a:gd name="T63" fmla="*/ 341 h 647"/>
                <a:gd name="T64" fmla="*/ 553 w 678"/>
                <a:gd name="T65" fmla="*/ 316 h 647"/>
                <a:gd name="T66" fmla="*/ 553 w 678"/>
                <a:gd name="T67" fmla="*/ 316 h 647"/>
                <a:gd name="T68" fmla="*/ 550 w 678"/>
                <a:gd name="T69" fmla="*/ 313 h 647"/>
                <a:gd name="T70" fmla="*/ 525 w 678"/>
                <a:gd name="T71" fmla="*/ 265 h 647"/>
                <a:gd name="T72" fmla="*/ 525 w 678"/>
                <a:gd name="T73" fmla="*/ 265 h 647"/>
                <a:gd name="T74" fmla="*/ 525 w 678"/>
                <a:gd name="T75" fmla="*/ 262 h 647"/>
                <a:gd name="T76" fmla="*/ 522 w 678"/>
                <a:gd name="T77" fmla="*/ 220 h 647"/>
                <a:gd name="T78" fmla="*/ 522 w 678"/>
                <a:gd name="T79" fmla="*/ 217 h 647"/>
                <a:gd name="T80" fmla="*/ 525 w 678"/>
                <a:gd name="T81" fmla="*/ 214 h 647"/>
                <a:gd name="T82" fmla="*/ 547 w 678"/>
                <a:gd name="T83" fmla="*/ 175 h 647"/>
                <a:gd name="T84" fmla="*/ 440 w 678"/>
                <a:gd name="T85" fmla="*/ 166 h 647"/>
                <a:gd name="T86" fmla="*/ 437 w 678"/>
                <a:gd name="T87" fmla="*/ 166 h 647"/>
                <a:gd name="T88" fmla="*/ 434 w 678"/>
                <a:gd name="T89" fmla="*/ 166 h 647"/>
                <a:gd name="T90" fmla="*/ 426 w 678"/>
                <a:gd name="T91" fmla="*/ 160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78" h="647">
                  <a:moveTo>
                    <a:pt x="426" y="160"/>
                  </a:moveTo>
                  <a:lnTo>
                    <a:pt x="324" y="152"/>
                  </a:lnTo>
                  <a:lnTo>
                    <a:pt x="251" y="81"/>
                  </a:lnTo>
                  <a:lnTo>
                    <a:pt x="259" y="14"/>
                  </a:lnTo>
                  <a:lnTo>
                    <a:pt x="189" y="0"/>
                  </a:lnTo>
                  <a:lnTo>
                    <a:pt x="149" y="98"/>
                  </a:lnTo>
                  <a:lnTo>
                    <a:pt x="0" y="225"/>
                  </a:lnTo>
                  <a:lnTo>
                    <a:pt x="11" y="304"/>
                  </a:lnTo>
                  <a:lnTo>
                    <a:pt x="90" y="302"/>
                  </a:lnTo>
                  <a:lnTo>
                    <a:pt x="149" y="350"/>
                  </a:lnTo>
                  <a:lnTo>
                    <a:pt x="169" y="454"/>
                  </a:lnTo>
                  <a:lnTo>
                    <a:pt x="237" y="445"/>
                  </a:lnTo>
                  <a:lnTo>
                    <a:pt x="313" y="460"/>
                  </a:lnTo>
                  <a:lnTo>
                    <a:pt x="313" y="513"/>
                  </a:lnTo>
                  <a:lnTo>
                    <a:pt x="217" y="637"/>
                  </a:lnTo>
                  <a:lnTo>
                    <a:pt x="401" y="646"/>
                  </a:lnTo>
                  <a:lnTo>
                    <a:pt x="626" y="479"/>
                  </a:lnTo>
                  <a:lnTo>
                    <a:pt x="609" y="451"/>
                  </a:lnTo>
                  <a:lnTo>
                    <a:pt x="609" y="448"/>
                  </a:lnTo>
                  <a:lnTo>
                    <a:pt x="609" y="445"/>
                  </a:lnTo>
                  <a:lnTo>
                    <a:pt x="609" y="409"/>
                  </a:lnTo>
                  <a:lnTo>
                    <a:pt x="609" y="406"/>
                  </a:lnTo>
                  <a:lnTo>
                    <a:pt x="609" y="406"/>
                  </a:lnTo>
                  <a:lnTo>
                    <a:pt x="638" y="378"/>
                  </a:lnTo>
                  <a:lnTo>
                    <a:pt x="638" y="378"/>
                  </a:lnTo>
                  <a:lnTo>
                    <a:pt x="638" y="378"/>
                  </a:lnTo>
                  <a:lnTo>
                    <a:pt x="677" y="355"/>
                  </a:lnTo>
                  <a:lnTo>
                    <a:pt x="672" y="324"/>
                  </a:lnTo>
                  <a:lnTo>
                    <a:pt x="626" y="321"/>
                  </a:lnTo>
                  <a:lnTo>
                    <a:pt x="601" y="338"/>
                  </a:lnTo>
                  <a:lnTo>
                    <a:pt x="598" y="341"/>
                  </a:lnTo>
                  <a:lnTo>
                    <a:pt x="595" y="341"/>
                  </a:lnTo>
                  <a:lnTo>
                    <a:pt x="553" y="316"/>
                  </a:lnTo>
                  <a:lnTo>
                    <a:pt x="553" y="316"/>
                  </a:lnTo>
                  <a:lnTo>
                    <a:pt x="550" y="313"/>
                  </a:lnTo>
                  <a:lnTo>
                    <a:pt x="525" y="265"/>
                  </a:lnTo>
                  <a:lnTo>
                    <a:pt x="525" y="265"/>
                  </a:lnTo>
                  <a:lnTo>
                    <a:pt x="525" y="262"/>
                  </a:lnTo>
                  <a:lnTo>
                    <a:pt x="522" y="220"/>
                  </a:lnTo>
                  <a:lnTo>
                    <a:pt x="522" y="217"/>
                  </a:lnTo>
                  <a:lnTo>
                    <a:pt x="525" y="214"/>
                  </a:lnTo>
                  <a:lnTo>
                    <a:pt x="547" y="175"/>
                  </a:lnTo>
                  <a:lnTo>
                    <a:pt x="440" y="166"/>
                  </a:lnTo>
                  <a:lnTo>
                    <a:pt x="437" y="166"/>
                  </a:lnTo>
                  <a:lnTo>
                    <a:pt x="434" y="166"/>
                  </a:lnTo>
                  <a:lnTo>
                    <a:pt x="426" y="160"/>
                  </a:lnTo>
                </a:path>
              </a:pathLst>
            </a:custGeom>
            <a:grpFill/>
            <a:ln w="12700" cap="flat" cmpd="sng">
              <a:solidFill>
                <a:schemeClr val="bg2">
                  <a:lumMod val="9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" name="Freeform 44"/>
            <p:cNvSpPr>
              <a:spLocks noChangeArrowheads="1"/>
            </p:cNvSpPr>
            <p:nvPr/>
          </p:nvSpPr>
          <p:spPr bwMode="auto">
            <a:xfrm>
              <a:off x="1321655" y="3608630"/>
              <a:ext cx="463536" cy="430044"/>
            </a:xfrm>
            <a:custGeom>
              <a:avLst/>
              <a:gdLst>
                <a:gd name="T0" fmla="*/ 308 w 828"/>
                <a:gd name="T1" fmla="*/ 14 h 709"/>
                <a:gd name="T2" fmla="*/ 291 w 828"/>
                <a:gd name="T3" fmla="*/ 42 h 709"/>
                <a:gd name="T4" fmla="*/ 169 w 828"/>
                <a:gd name="T5" fmla="*/ 113 h 709"/>
                <a:gd name="T6" fmla="*/ 107 w 828"/>
                <a:gd name="T7" fmla="*/ 211 h 709"/>
                <a:gd name="T8" fmla="*/ 40 w 828"/>
                <a:gd name="T9" fmla="*/ 347 h 709"/>
                <a:gd name="T10" fmla="*/ 31 w 828"/>
                <a:gd name="T11" fmla="*/ 460 h 709"/>
                <a:gd name="T12" fmla="*/ 51 w 828"/>
                <a:gd name="T13" fmla="*/ 525 h 709"/>
                <a:gd name="T14" fmla="*/ 3 w 828"/>
                <a:gd name="T15" fmla="*/ 584 h 709"/>
                <a:gd name="T16" fmla="*/ 0 w 828"/>
                <a:gd name="T17" fmla="*/ 629 h 709"/>
                <a:gd name="T18" fmla="*/ 3 w 828"/>
                <a:gd name="T19" fmla="*/ 632 h 709"/>
                <a:gd name="T20" fmla="*/ 119 w 828"/>
                <a:gd name="T21" fmla="*/ 637 h 709"/>
                <a:gd name="T22" fmla="*/ 164 w 828"/>
                <a:gd name="T23" fmla="*/ 618 h 709"/>
                <a:gd name="T24" fmla="*/ 167 w 828"/>
                <a:gd name="T25" fmla="*/ 618 h 709"/>
                <a:gd name="T26" fmla="*/ 167 w 828"/>
                <a:gd name="T27" fmla="*/ 618 h 709"/>
                <a:gd name="T28" fmla="*/ 260 w 828"/>
                <a:gd name="T29" fmla="*/ 618 h 709"/>
                <a:gd name="T30" fmla="*/ 311 w 828"/>
                <a:gd name="T31" fmla="*/ 573 h 709"/>
                <a:gd name="T32" fmla="*/ 311 w 828"/>
                <a:gd name="T33" fmla="*/ 570 h 709"/>
                <a:gd name="T34" fmla="*/ 313 w 828"/>
                <a:gd name="T35" fmla="*/ 570 h 709"/>
                <a:gd name="T36" fmla="*/ 381 w 828"/>
                <a:gd name="T37" fmla="*/ 575 h 709"/>
                <a:gd name="T38" fmla="*/ 387 w 828"/>
                <a:gd name="T39" fmla="*/ 575 h 709"/>
                <a:gd name="T40" fmla="*/ 390 w 828"/>
                <a:gd name="T41" fmla="*/ 578 h 709"/>
                <a:gd name="T42" fmla="*/ 418 w 828"/>
                <a:gd name="T43" fmla="*/ 677 h 709"/>
                <a:gd name="T44" fmla="*/ 443 w 828"/>
                <a:gd name="T45" fmla="*/ 663 h 709"/>
                <a:gd name="T46" fmla="*/ 443 w 828"/>
                <a:gd name="T47" fmla="*/ 660 h 709"/>
                <a:gd name="T48" fmla="*/ 446 w 828"/>
                <a:gd name="T49" fmla="*/ 663 h 709"/>
                <a:gd name="T50" fmla="*/ 497 w 828"/>
                <a:gd name="T51" fmla="*/ 668 h 709"/>
                <a:gd name="T52" fmla="*/ 500 w 828"/>
                <a:gd name="T53" fmla="*/ 668 h 709"/>
                <a:gd name="T54" fmla="*/ 502 w 828"/>
                <a:gd name="T55" fmla="*/ 671 h 709"/>
                <a:gd name="T56" fmla="*/ 525 w 828"/>
                <a:gd name="T57" fmla="*/ 708 h 709"/>
                <a:gd name="T58" fmla="*/ 658 w 828"/>
                <a:gd name="T59" fmla="*/ 694 h 709"/>
                <a:gd name="T60" fmla="*/ 737 w 828"/>
                <a:gd name="T61" fmla="*/ 643 h 709"/>
                <a:gd name="T62" fmla="*/ 824 w 828"/>
                <a:gd name="T63" fmla="*/ 519 h 709"/>
                <a:gd name="T64" fmla="*/ 827 w 828"/>
                <a:gd name="T65" fmla="*/ 488 h 709"/>
                <a:gd name="T66" fmla="*/ 768 w 828"/>
                <a:gd name="T67" fmla="*/ 415 h 709"/>
                <a:gd name="T68" fmla="*/ 765 w 828"/>
                <a:gd name="T69" fmla="*/ 415 h 709"/>
                <a:gd name="T70" fmla="*/ 765 w 828"/>
                <a:gd name="T71" fmla="*/ 412 h 709"/>
                <a:gd name="T72" fmla="*/ 756 w 828"/>
                <a:gd name="T73" fmla="*/ 347 h 709"/>
                <a:gd name="T74" fmla="*/ 610 w 828"/>
                <a:gd name="T75" fmla="*/ 319 h 709"/>
                <a:gd name="T76" fmla="*/ 607 w 828"/>
                <a:gd name="T77" fmla="*/ 319 h 709"/>
                <a:gd name="T78" fmla="*/ 607 w 828"/>
                <a:gd name="T79" fmla="*/ 319 h 709"/>
                <a:gd name="T80" fmla="*/ 533 w 828"/>
                <a:gd name="T81" fmla="*/ 265 h 709"/>
                <a:gd name="T82" fmla="*/ 533 w 828"/>
                <a:gd name="T83" fmla="*/ 265 h 709"/>
                <a:gd name="T84" fmla="*/ 533 w 828"/>
                <a:gd name="T85" fmla="*/ 265 h 709"/>
                <a:gd name="T86" fmla="*/ 438 w 828"/>
                <a:gd name="T87" fmla="*/ 87 h 709"/>
                <a:gd name="T88" fmla="*/ 438 w 828"/>
                <a:gd name="T89" fmla="*/ 87 h 709"/>
                <a:gd name="T90" fmla="*/ 438 w 828"/>
                <a:gd name="T91" fmla="*/ 84 h 709"/>
                <a:gd name="T92" fmla="*/ 406 w 828"/>
                <a:gd name="T93" fmla="*/ 14 h 709"/>
                <a:gd name="T94" fmla="*/ 378 w 828"/>
                <a:gd name="T95" fmla="*/ 0 h 709"/>
                <a:gd name="T96" fmla="*/ 322 w 828"/>
                <a:gd name="T97" fmla="*/ 14 h 709"/>
                <a:gd name="T98" fmla="*/ 319 w 828"/>
                <a:gd name="T99" fmla="*/ 14 h 709"/>
                <a:gd name="T100" fmla="*/ 319 w 828"/>
                <a:gd name="T101" fmla="*/ 14 h 709"/>
                <a:gd name="T102" fmla="*/ 308 w 828"/>
                <a:gd name="T103" fmla="*/ 14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28" h="709">
                  <a:moveTo>
                    <a:pt x="308" y="14"/>
                  </a:moveTo>
                  <a:lnTo>
                    <a:pt x="291" y="42"/>
                  </a:lnTo>
                  <a:lnTo>
                    <a:pt x="169" y="113"/>
                  </a:lnTo>
                  <a:lnTo>
                    <a:pt x="107" y="211"/>
                  </a:lnTo>
                  <a:lnTo>
                    <a:pt x="40" y="347"/>
                  </a:lnTo>
                  <a:lnTo>
                    <a:pt x="31" y="460"/>
                  </a:lnTo>
                  <a:lnTo>
                    <a:pt x="51" y="525"/>
                  </a:lnTo>
                  <a:lnTo>
                    <a:pt x="3" y="584"/>
                  </a:lnTo>
                  <a:lnTo>
                    <a:pt x="0" y="629"/>
                  </a:lnTo>
                  <a:lnTo>
                    <a:pt x="3" y="632"/>
                  </a:lnTo>
                  <a:lnTo>
                    <a:pt x="119" y="637"/>
                  </a:lnTo>
                  <a:lnTo>
                    <a:pt x="164" y="618"/>
                  </a:lnTo>
                  <a:lnTo>
                    <a:pt x="167" y="618"/>
                  </a:lnTo>
                  <a:lnTo>
                    <a:pt x="167" y="618"/>
                  </a:lnTo>
                  <a:lnTo>
                    <a:pt x="260" y="618"/>
                  </a:lnTo>
                  <a:lnTo>
                    <a:pt x="311" y="573"/>
                  </a:lnTo>
                  <a:lnTo>
                    <a:pt x="311" y="570"/>
                  </a:lnTo>
                  <a:lnTo>
                    <a:pt x="313" y="570"/>
                  </a:lnTo>
                  <a:lnTo>
                    <a:pt x="381" y="575"/>
                  </a:lnTo>
                  <a:lnTo>
                    <a:pt x="387" y="575"/>
                  </a:lnTo>
                  <a:lnTo>
                    <a:pt x="390" y="578"/>
                  </a:lnTo>
                  <a:lnTo>
                    <a:pt x="418" y="677"/>
                  </a:lnTo>
                  <a:lnTo>
                    <a:pt x="443" y="663"/>
                  </a:lnTo>
                  <a:lnTo>
                    <a:pt x="443" y="660"/>
                  </a:lnTo>
                  <a:lnTo>
                    <a:pt x="446" y="663"/>
                  </a:lnTo>
                  <a:lnTo>
                    <a:pt x="497" y="668"/>
                  </a:lnTo>
                  <a:lnTo>
                    <a:pt x="500" y="668"/>
                  </a:lnTo>
                  <a:lnTo>
                    <a:pt x="502" y="671"/>
                  </a:lnTo>
                  <a:lnTo>
                    <a:pt x="525" y="708"/>
                  </a:lnTo>
                  <a:lnTo>
                    <a:pt x="658" y="694"/>
                  </a:lnTo>
                  <a:lnTo>
                    <a:pt x="737" y="643"/>
                  </a:lnTo>
                  <a:lnTo>
                    <a:pt x="824" y="519"/>
                  </a:lnTo>
                  <a:lnTo>
                    <a:pt x="827" y="488"/>
                  </a:lnTo>
                  <a:lnTo>
                    <a:pt x="768" y="415"/>
                  </a:lnTo>
                  <a:lnTo>
                    <a:pt x="765" y="415"/>
                  </a:lnTo>
                  <a:lnTo>
                    <a:pt x="765" y="412"/>
                  </a:lnTo>
                  <a:lnTo>
                    <a:pt x="756" y="347"/>
                  </a:lnTo>
                  <a:lnTo>
                    <a:pt x="610" y="319"/>
                  </a:lnTo>
                  <a:lnTo>
                    <a:pt x="607" y="319"/>
                  </a:lnTo>
                  <a:lnTo>
                    <a:pt x="607" y="319"/>
                  </a:lnTo>
                  <a:lnTo>
                    <a:pt x="533" y="265"/>
                  </a:lnTo>
                  <a:lnTo>
                    <a:pt x="533" y="265"/>
                  </a:lnTo>
                  <a:lnTo>
                    <a:pt x="533" y="265"/>
                  </a:lnTo>
                  <a:lnTo>
                    <a:pt x="438" y="87"/>
                  </a:lnTo>
                  <a:lnTo>
                    <a:pt x="438" y="87"/>
                  </a:lnTo>
                  <a:lnTo>
                    <a:pt x="438" y="84"/>
                  </a:lnTo>
                  <a:lnTo>
                    <a:pt x="406" y="14"/>
                  </a:lnTo>
                  <a:lnTo>
                    <a:pt x="378" y="0"/>
                  </a:lnTo>
                  <a:lnTo>
                    <a:pt x="322" y="14"/>
                  </a:lnTo>
                  <a:lnTo>
                    <a:pt x="319" y="14"/>
                  </a:lnTo>
                  <a:lnTo>
                    <a:pt x="319" y="14"/>
                  </a:lnTo>
                  <a:lnTo>
                    <a:pt x="308" y="14"/>
                  </a:lnTo>
                </a:path>
              </a:pathLst>
            </a:custGeom>
            <a:grpFill/>
            <a:ln w="12700" cap="flat" cmpd="sng">
              <a:solidFill>
                <a:schemeClr val="bg2">
                  <a:lumMod val="9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4" name="Freeform 45"/>
            <p:cNvSpPr>
              <a:spLocks noChangeArrowheads="1"/>
            </p:cNvSpPr>
            <p:nvPr/>
          </p:nvSpPr>
          <p:spPr bwMode="auto">
            <a:xfrm>
              <a:off x="1304396" y="4193596"/>
              <a:ext cx="281080" cy="373952"/>
            </a:xfrm>
            <a:custGeom>
              <a:avLst/>
              <a:gdLst>
                <a:gd name="T0" fmla="*/ 0 w 503"/>
                <a:gd name="T1" fmla="*/ 166 h 618"/>
                <a:gd name="T2" fmla="*/ 161 w 503"/>
                <a:gd name="T3" fmla="*/ 375 h 618"/>
                <a:gd name="T4" fmla="*/ 161 w 503"/>
                <a:gd name="T5" fmla="*/ 378 h 618"/>
                <a:gd name="T6" fmla="*/ 161 w 503"/>
                <a:gd name="T7" fmla="*/ 381 h 618"/>
                <a:gd name="T8" fmla="*/ 161 w 503"/>
                <a:gd name="T9" fmla="*/ 487 h 618"/>
                <a:gd name="T10" fmla="*/ 183 w 503"/>
                <a:gd name="T11" fmla="*/ 515 h 618"/>
                <a:gd name="T12" fmla="*/ 186 w 503"/>
                <a:gd name="T13" fmla="*/ 518 h 618"/>
                <a:gd name="T14" fmla="*/ 186 w 503"/>
                <a:gd name="T15" fmla="*/ 518 h 618"/>
                <a:gd name="T16" fmla="*/ 186 w 503"/>
                <a:gd name="T17" fmla="*/ 572 h 618"/>
                <a:gd name="T18" fmla="*/ 197 w 503"/>
                <a:gd name="T19" fmla="*/ 597 h 618"/>
                <a:gd name="T20" fmla="*/ 245 w 503"/>
                <a:gd name="T21" fmla="*/ 614 h 618"/>
                <a:gd name="T22" fmla="*/ 322 w 503"/>
                <a:gd name="T23" fmla="*/ 617 h 618"/>
                <a:gd name="T24" fmla="*/ 344 w 503"/>
                <a:gd name="T25" fmla="*/ 575 h 618"/>
                <a:gd name="T26" fmla="*/ 344 w 503"/>
                <a:gd name="T27" fmla="*/ 575 h 618"/>
                <a:gd name="T28" fmla="*/ 347 w 503"/>
                <a:gd name="T29" fmla="*/ 575 h 618"/>
                <a:gd name="T30" fmla="*/ 485 w 503"/>
                <a:gd name="T31" fmla="*/ 459 h 618"/>
                <a:gd name="T32" fmla="*/ 502 w 503"/>
                <a:gd name="T33" fmla="*/ 344 h 618"/>
                <a:gd name="T34" fmla="*/ 440 w 503"/>
                <a:gd name="T35" fmla="*/ 290 h 618"/>
                <a:gd name="T36" fmla="*/ 440 w 503"/>
                <a:gd name="T37" fmla="*/ 288 h 618"/>
                <a:gd name="T38" fmla="*/ 437 w 503"/>
                <a:gd name="T39" fmla="*/ 288 h 618"/>
                <a:gd name="T40" fmla="*/ 406 w 503"/>
                <a:gd name="T41" fmla="*/ 220 h 618"/>
                <a:gd name="T42" fmla="*/ 406 w 503"/>
                <a:gd name="T43" fmla="*/ 217 h 618"/>
                <a:gd name="T44" fmla="*/ 406 w 503"/>
                <a:gd name="T45" fmla="*/ 217 h 618"/>
                <a:gd name="T46" fmla="*/ 412 w 503"/>
                <a:gd name="T47" fmla="*/ 99 h 618"/>
                <a:gd name="T48" fmla="*/ 226 w 503"/>
                <a:gd name="T49" fmla="*/ 0 h 618"/>
                <a:gd name="T50" fmla="*/ 0 w 503"/>
                <a:gd name="T51" fmla="*/ 166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03" h="618">
                  <a:moveTo>
                    <a:pt x="0" y="166"/>
                  </a:moveTo>
                  <a:lnTo>
                    <a:pt x="161" y="375"/>
                  </a:lnTo>
                  <a:lnTo>
                    <a:pt x="161" y="378"/>
                  </a:lnTo>
                  <a:lnTo>
                    <a:pt x="161" y="381"/>
                  </a:lnTo>
                  <a:lnTo>
                    <a:pt x="161" y="487"/>
                  </a:lnTo>
                  <a:lnTo>
                    <a:pt x="183" y="515"/>
                  </a:lnTo>
                  <a:lnTo>
                    <a:pt x="186" y="518"/>
                  </a:lnTo>
                  <a:lnTo>
                    <a:pt x="186" y="518"/>
                  </a:lnTo>
                  <a:lnTo>
                    <a:pt x="186" y="572"/>
                  </a:lnTo>
                  <a:lnTo>
                    <a:pt x="197" y="597"/>
                  </a:lnTo>
                  <a:lnTo>
                    <a:pt x="245" y="614"/>
                  </a:lnTo>
                  <a:lnTo>
                    <a:pt x="322" y="617"/>
                  </a:lnTo>
                  <a:lnTo>
                    <a:pt x="344" y="575"/>
                  </a:lnTo>
                  <a:lnTo>
                    <a:pt x="344" y="575"/>
                  </a:lnTo>
                  <a:lnTo>
                    <a:pt x="347" y="575"/>
                  </a:lnTo>
                  <a:lnTo>
                    <a:pt x="485" y="459"/>
                  </a:lnTo>
                  <a:lnTo>
                    <a:pt x="502" y="344"/>
                  </a:lnTo>
                  <a:lnTo>
                    <a:pt x="440" y="290"/>
                  </a:lnTo>
                  <a:lnTo>
                    <a:pt x="440" y="288"/>
                  </a:lnTo>
                  <a:lnTo>
                    <a:pt x="437" y="288"/>
                  </a:lnTo>
                  <a:lnTo>
                    <a:pt x="406" y="220"/>
                  </a:lnTo>
                  <a:lnTo>
                    <a:pt x="406" y="217"/>
                  </a:lnTo>
                  <a:lnTo>
                    <a:pt x="406" y="217"/>
                  </a:lnTo>
                  <a:lnTo>
                    <a:pt x="412" y="99"/>
                  </a:lnTo>
                  <a:lnTo>
                    <a:pt x="226" y="0"/>
                  </a:lnTo>
                  <a:lnTo>
                    <a:pt x="0" y="166"/>
                  </a:lnTo>
                </a:path>
              </a:pathLst>
            </a:custGeom>
            <a:grpFill/>
            <a:ln w="12700" cap="flat" cmpd="sng">
              <a:solidFill>
                <a:schemeClr val="bg2">
                  <a:lumMod val="9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5" name="Freeform 46"/>
            <p:cNvSpPr>
              <a:spLocks noChangeArrowheads="1"/>
            </p:cNvSpPr>
            <p:nvPr/>
          </p:nvSpPr>
          <p:spPr bwMode="auto">
            <a:xfrm>
              <a:off x="1447402" y="4479403"/>
              <a:ext cx="322995" cy="336557"/>
            </a:xfrm>
            <a:custGeom>
              <a:avLst/>
              <a:gdLst>
                <a:gd name="T0" fmla="*/ 237 w 577"/>
                <a:gd name="T1" fmla="*/ 0 h 557"/>
                <a:gd name="T2" fmla="*/ 101 w 577"/>
                <a:gd name="T3" fmla="*/ 110 h 557"/>
                <a:gd name="T4" fmla="*/ 76 w 577"/>
                <a:gd name="T5" fmla="*/ 155 h 557"/>
                <a:gd name="T6" fmla="*/ 76 w 577"/>
                <a:gd name="T7" fmla="*/ 158 h 557"/>
                <a:gd name="T8" fmla="*/ 70 w 577"/>
                <a:gd name="T9" fmla="*/ 158 h 557"/>
                <a:gd name="T10" fmla="*/ 0 w 577"/>
                <a:gd name="T11" fmla="*/ 155 h 557"/>
                <a:gd name="T12" fmla="*/ 3 w 577"/>
                <a:gd name="T13" fmla="*/ 209 h 557"/>
                <a:gd name="T14" fmla="*/ 48 w 577"/>
                <a:gd name="T15" fmla="*/ 268 h 557"/>
                <a:gd name="T16" fmla="*/ 124 w 577"/>
                <a:gd name="T17" fmla="*/ 274 h 557"/>
                <a:gd name="T18" fmla="*/ 127 w 577"/>
                <a:gd name="T19" fmla="*/ 274 h 557"/>
                <a:gd name="T20" fmla="*/ 130 w 577"/>
                <a:gd name="T21" fmla="*/ 276 h 557"/>
                <a:gd name="T22" fmla="*/ 149 w 577"/>
                <a:gd name="T23" fmla="*/ 316 h 557"/>
                <a:gd name="T24" fmla="*/ 152 w 577"/>
                <a:gd name="T25" fmla="*/ 316 h 557"/>
                <a:gd name="T26" fmla="*/ 152 w 577"/>
                <a:gd name="T27" fmla="*/ 319 h 557"/>
                <a:gd name="T28" fmla="*/ 152 w 577"/>
                <a:gd name="T29" fmla="*/ 361 h 557"/>
                <a:gd name="T30" fmla="*/ 197 w 577"/>
                <a:gd name="T31" fmla="*/ 384 h 557"/>
                <a:gd name="T32" fmla="*/ 200 w 577"/>
                <a:gd name="T33" fmla="*/ 387 h 557"/>
                <a:gd name="T34" fmla="*/ 200 w 577"/>
                <a:gd name="T35" fmla="*/ 389 h 557"/>
                <a:gd name="T36" fmla="*/ 212 w 577"/>
                <a:gd name="T37" fmla="*/ 463 h 557"/>
                <a:gd name="T38" fmla="*/ 333 w 577"/>
                <a:gd name="T39" fmla="*/ 556 h 557"/>
                <a:gd name="T40" fmla="*/ 392 w 577"/>
                <a:gd name="T41" fmla="*/ 530 h 557"/>
                <a:gd name="T42" fmla="*/ 406 w 577"/>
                <a:gd name="T43" fmla="*/ 494 h 557"/>
                <a:gd name="T44" fmla="*/ 398 w 577"/>
                <a:gd name="T45" fmla="*/ 435 h 557"/>
                <a:gd name="T46" fmla="*/ 381 w 577"/>
                <a:gd name="T47" fmla="*/ 398 h 557"/>
                <a:gd name="T48" fmla="*/ 381 w 577"/>
                <a:gd name="T49" fmla="*/ 395 h 557"/>
                <a:gd name="T50" fmla="*/ 381 w 577"/>
                <a:gd name="T51" fmla="*/ 392 h 557"/>
                <a:gd name="T52" fmla="*/ 406 w 577"/>
                <a:gd name="T53" fmla="*/ 347 h 557"/>
                <a:gd name="T54" fmla="*/ 409 w 577"/>
                <a:gd name="T55" fmla="*/ 347 h 557"/>
                <a:gd name="T56" fmla="*/ 409 w 577"/>
                <a:gd name="T57" fmla="*/ 344 h 557"/>
                <a:gd name="T58" fmla="*/ 514 w 577"/>
                <a:gd name="T59" fmla="*/ 296 h 557"/>
                <a:gd name="T60" fmla="*/ 573 w 577"/>
                <a:gd name="T61" fmla="*/ 243 h 557"/>
                <a:gd name="T62" fmla="*/ 576 w 577"/>
                <a:gd name="T63" fmla="*/ 175 h 557"/>
                <a:gd name="T64" fmla="*/ 561 w 577"/>
                <a:gd name="T65" fmla="*/ 130 h 557"/>
                <a:gd name="T66" fmla="*/ 508 w 577"/>
                <a:gd name="T67" fmla="*/ 87 h 557"/>
                <a:gd name="T68" fmla="*/ 505 w 577"/>
                <a:gd name="T69" fmla="*/ 85 h 557"/>
                <a:gd name="T70" fmla="*/ 505 w 577"/>
                <a:gd name="T71" fmla="*/ 85 h 557"/>
                <a:gd name="T72" fmla="*/ 488 w 577"/>
                <a:gd name="T73" fmla="*/ 37 h 557"/>
                <a:gd name="T74" fmla="*/ 434 w 577"/>
                <a:gd name="T75" fmla="*/ 31 h 557"/>
                <a:gd name="T76" fmla="*/ 353 w 577"/>
                <a:gd name="T77" fmla="*/ 68 h 557"/>
                <a:gd name="T78" fmla="*/ 353 w 577"/>
                <a:gd name="T79" fmla="*/ 68 h 557"/>
                <a:gd name="T80" fmla="*/ 350 w 577"/>
                <a:gd name="T81" fmla="*/ 68 h 557"/>
                <a:gd name="T82" fmla="*/ 293 w 577"/>
                <a:gd name="T83" fmla="*/ 62 h 557"/>
                <a:gd name="T84" fmla="*/ 291 w 577"/>
                <a:gd name="T85" fmla="*/ 62 h 557"/>
                <a:gd name="T86" fmla="*/ 288 w 577"/>
                <a:gd name="T87" fmla="*/ 59 h 557"/>
                <a:gd name="T88" fmla="*/ 237 w 577"/>
                <a:gd name="T89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77" h="557">
                  <a:moveTo>
                    <a:pt x="237" y="0"/>
                  </a:moveTo>
                  <a:lnTo>
                    <a:pt x="101" y="110"/>
                  </a:lnTo>
                  <a:lnTo>
                    <a:pt x="76" y="155"/>
                  </a:lnTo>
                  <a:lnTo>
                    <a:pt x="76" y="158"/>
                  </a:lnTo>
                  <a:lnTo>
                    <a:pt x="70" y="158"/>
                  </a:lnTo>
                  <a:lnTo>
                    <a:pt x="0" y="155"/>
                  </a:lnTo>
                  <a:lnTo>
                    <a:pt x="3" y="209"/>
                  </a:lnTo>
                  <a:lnTo>
                    <a:pt x="48" y="268"/>
                  </a:lnTo>
                  <a:lnTo>
                    <a:pt x="124" y="274"/>
                  </a:lnTo>
                  <a:lnTo>
                    <a:pt x="127" y="274"/>
                  </a:lnTo>
                  <a:lnTo>
                    <a:pt x="130" y="276"/>
                  </a:lnTo>
                  <a:lnTo>
                    <a:pt x="149" y="316"/>
                  </a:lnTo>
                  <a:lnTo>
                    <a:pt x="152" y="316"/>
                  </a:lnTo>
                  <a:lnTo>
                    <a:pt x="152" y="319"/>
                  </a:lnTo>
                  <a:lnTo>
                    <a:pt x="152" y="361"/>
                  </a:lnTo>
                  <a:lnTo>
                    <a:pt x="197" y="384"/>
                  </a:lnTo>
                  <a:lnTo>
                    <a:pt x="200" y="387"/>
                  </a:lnTo>
                  <a:lnTo>
                    <a:pt x="200" y="389"/>
                  </a:lnTo>
                  <a:lnTo>
                    <a:pt x="212" y="463"/>
                  </a:lnTo>
                  <a:lnTo>
                    <a:pt x="333" y="556"/>
                  </a:lnTo>
                  <a:lnTo>
                    <a:pt x="392" y="530"/>
                  </a:lnTo>
                  <a:lnTo>
                    <a:pt x="406" y="494"/>
                  </a:lnTo>
                  <a:lnTo>
                    <a:pt x="398" y="435"/>
                  </a:lnTo>
                  <a:lnTo>
                    <a:pt x="381" y="398"/>
                  </a:lnTo>
                  <a:lnTo>
                    <a:pt x="381" y="395"/>
                  </a:lnTo>
                  <a:lnTo>
                    <a:pt x="381" y="392"/>
                  </a:lnTo>
                  <a:lnTo>
                    <a:pt x="406" y="347"/>
                  </a:lnTo>
                  <a:lnTo>
                    <a:pt x="409" y="347"/>
                  </a:lnTo>
                  <a:lnTo>
                    <a:pt x="409" y="344"/>
                  </a:lnTo>
                  <a:lnTo>
                    <a:pt x="514" y="296"/>
                  </a:lnTo>
                  <a:lnTo>
                    <a:pt x="573" y="243"/>
                  </a:lnTo>
                  <a:lnTo>
                    <a:pt x="576" y="175"/>
                  </a:lnTo>
                  <a:lnTo>
                    <a:pt x="561" y="130"/>
                  </a:lnTo>
                  <a:lnTo>
                    <a:pt x="508" y="87"/>
                  </a:lnTo>
                  <a:lnTo>
                    <a:pt x="505" y="85"/>
                  </a:lnTo>
                  <a:lnTo>
                    <a:pt x="505" y="85"/>
                  </a:lnTo>
                  <a:lnTo>
                    <a:pt x="488" y="37"/>
                  </a:lnTo>
                  <a:lnTo>
                    <a:pt x="434" y="31"/>
                  </a:lnTo>
                  <a:lnTo>
                    <a:pt x="353" y="68"/>
                  </a:lnTo>
                  <a:lnTo>
                    <a:pt x="353" y="68"/>
                  </a:lnTo>
                  <a:lnTo>
                    <a:pt x="350" y="68"/>
                  </a:lnTo>
                  <a:lnTo>
                    <a:pt x="293" y="62"/>
                  </a:lnTo>
                  <a:lnTo>
                    <a:pt x="291" y="62"/>
                  </a:lnTo>
                  <a:lnTo>
                    <a:pt x="288" y="59"/>
                  </a:lnTo>
                  <a:lnTo>
                    <a:pt x="237" y="0"/>
                  </a:lnTo>
                </a:path>
              </a:pathLst>
            </a:custGeom>
            <a:grpFill/>
            <a:ln w="12700" cap="flat" cmpd="sng">
              <a:solidFill>
                <a:schemeClr val="bg2">
                  <a:lumMod val="9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6" name="Freeform 47"/>
            <p:cNvSpPr>
              <a:spLocks noChangeArrowheads="1"/>
            </p:cNvSpPr>
            <p:nvPr/>
          </p:nvSpPr>
          <p:spPr bwMode="auto">
            <a:xfrm>
              <a:off x="1632323" y="4620970"/>
              <a:ext cx="315599" cy="392650"/>
            </a:xfrm>
            <a:custGeom>
              <a:avLst/>
              <a:gdLst>
                <a:gd name="T0" fmla="*/ 254 w 565"/>
                <a:gd name="T1" fmla="*/ 0 h 647"/>
                <a:gd name="T2" fmla="*/ 254 w 565"/>
                <a:gd name="T3" fmla="*/ 11 h 647"/>
                <a:gd name="T4" fmla="*/ 254 w 565"/>
                <a:gd name="T5" fmla="*/ 14 h 647"/>
                <a:gd name="T6" fmla="*/ 251 w 565"/>
                <a:gd name="T7" fmla="*/ 17 h 647"/>
                <a:gd name="T8" fmla="*/ 189 w 565"/>
                <a:gd name="T9" fmla="*/ 74 h 647"/>
                <a:gd name="T10" fmla="*/ 189 w 565"/>
                <a:gd name="T11" fmla="*/ 74 h 647"/>
                <a:gd name="T12" fmla="*/ 186 w 565"/>
                <a:gd name="T13" fmla="*/ 76 h 647"/>
                <a:gd name="T14" fmla="*/ 85 w 565"/>
                <a:gd name="T15" fmla="*/ 122 h 647"/>
                <a:gd name="T16" fmla="*/ 62 w 565"/>
                <a:gd name="T17" fmla="*/ 161 h 647"/>
                <a:gd name="T18" fmla="*/ 79 w 565"/>
                <a:gd name="T19" fmla="*/ 195 h 647"/>
                <a:gd name="T20" fmla="*/ 79 w 565"/>
                <a:gd name="T21" fmla="*/ 198 h 647"/>
                <a:gd name="T22" fmla="*/ 79 w 565"/>
                <a:gd name="T23" fmla="*/ 198 h 647"/>
                <a:gd name="T24" fmla="*/ 87 w 565"/>
                <a:gd name="T25" fmla="*/ 260 h 647"/>
                <a:gd name="T26" fmla="*/ 87 w 565"/>
                <a:gd name="T27" fmla="*/ 263 h 647"/>
                <a:gd name="T28" fmla="*/ 87 w 565"/>
                <a:gd name="T29" fmla="*/ 263 h 647"/>
                <a:gd name="T30" fmla="*/ 70 w 565"/>
                <a:gd name="T31" fmla="*/ 305 h 647"/>
                <a:gd name="T32" fmla="*/ 70 w 565"/>
                <a:gd name="T33" fmla="*/ 305 h 647"/>
                <a:gd name="T34" fmla="*/ 68 w 565"/>
                <a:gd name="T35" fmla="*/ 308 h 647"/>
                <a:gd name="T36" fmla="*/ 6 w 565"/>
                <a:gd name="T37" fmla="*/ 336 h 647"/>
                <a:gd name="T38" fmla="*/ 0 w 565"/>
                <a:gd name="T39" fmla="*/ 440 h 647"/>
                <a:gd name="T40" fmla="*/ 59 w 565"/>
                <a:gd name="T41" fmla="*/ 483 h 647"/>
                <a:gd name="T42" fmla="*/ 59 w 565"/>
                <a:gd name="T43" fmla="*/ 483 h 647"/>
                <a:gd name="T44" fmla="*/ 59 w 565"/>
                <a:gd name="T45" fmla="*/ 483 h 647"/>
                <a:gd name="T46" fmla="*/ 101 w 565"/>
                <a:gd name="T47" fmla="*/ 525 h 647"/>
                <a:gd name="T48" fmla="*/ 104 w 565"/>
                <a:gd name="T49" fmla="*/ 525 h 647"/>
                <a:gd name="T50" fmla="*/ 104 w 565"/>
                <a:gd name="T51" fmla="*/ 528 h 647"/>
                <a:gd name="T52" fmla="*/ 110 w 565"/>
                <a:gd name="T53" fmla="*/ 598 h 647"/>
                <a:gd name="T54" fmla="*/ 169 w 565"/>
                <a:gd name="T55" fmla="*/ 646 h 647"/>
                <a:gd name="T56" fmla="*/ 262 w 565"/>
                <a:gd name="T57" fmla="*/ 629 h 647"/>
                <a:gd name="T58" fmla="*/ 443 w 565"/>
                <a:gd name="T59" fmla="*/ 536 h 647"/>
                <a:gd name="T60" fmla="*/ 466 w 565"/>
                <a:gd name="T61" fmla="*/ 505 h 647"/>
                <a:gd name="T62" fmla="*/ 466 w 565"/>
                <a:gd name="T63" fmla="*/ 356 h 647"/>
                <a:gd name="T64" fmla="*/ 466 w 565"/>
                <a:gd name="T65" fmla="*/ 356 h 647"/>
                <a:gd name="T66" fmla="*/ 466 w 565"/>
                <a:gd name="T67" fmla="*/ 353 h 647"/>
                <a:gd name="T68" fmla="*/ 485 w 565"/>
                <a:gd name="T69" fmla="*/ 251 h 647"/>
                <a:gd name="T70" fmla="*/ 485 w 565"/>
                <a:gd name="T71" fmla="*/ 248 h 647"/>
                <a:gd name="T72" fmla="*/ 485 w 565"/>
                <a:gd name="T73" fmla="*/ 248 h 647"/>
                <a:gd name="T74" fmla="*/ 564 w 565"/>
                <a:gd name="T75" fmla="*/ 155 h 647"/>
                <a:gd name="T76" fmla="*/ 502 w 565"/>
                <a:gd name="T77" fmla="*/ 85 h 647"/>
                <a:gd name="T78" fmla="*/ 463 w 565"/>
                <a:gd name="T79" fmla="*/ 107 h 647"/>
                <a:gd name="T80" fmla="*/ 463 w 565"/>
                <a:gd name="T81" fmla="*/ 107 h 647"/>
                <a:gd name="T82" fmla="*/ 463 w 565"/>
                <a:gd name="T83" fmla="*/ 107 h 647"/>
                <a:gd name="T84" fmla="*/ 429 w 565"/>
                <a:gd name="T85" fmla="*/ 119 h 647"/>
                <a:gd name="T86" fmla="*/ 426 w 565"/>
                <a:gd name="T87" fmla="*/ 119 h 647"/>
                <a:gd name="T88" fmla="*/ 423 w 565"/>
                <a:gd name="T89" fmla="*/ 119 h 647"/>
                <a:gd name="T90" fmla="*/ 372 w 565"/>
                <a:gd name="T91" fmla="*/ 88 h 647"/>
                <a:gd name="T92" fmla="*/ 372 w 565"/>
                <a:gd name="T93" fmla="*/ 88 h 647"/>
                <a:gd name="T94" fmla="*/ 372 w 565"/>
                <a:gd name="T95" fmla="*/ 85 h 647"/>
                <a:gd name="T96" fmla="*/ 327 w 565"/>
                <a:gd name="T97" fmla="*/ 3 h 647"/>
                <a:gd name="T98" fmla="*/ 254 w 565"/>
                <a:gd name="T99" fmla="*/ 0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65" h="647">
                  <a:moveTo>
                    <a:pt x="254" y="0"/>
                  </a:moveTo>
                  <a:lnTo>
                    <a:pt x="254" y="11"/>
                  </a:lnTo>
                  <a:lnTo>
                    <a:pt x="254" y="14"/>
                  </a:lnTo>
                  <a:lnTo>
                    <a:pt x="251" y="17"/>
                  </a:lnTo>
                  <a:lnTo>
                    <a:pt x="189" y="74"/>
                  </a:lnTo>
                  <a:lnTo>
                    <a:pt x="189" y="74"/>
                  </a:lnTo>
                  <a:lnTo>
                    <a:pt x="186" y="76"/>
                  </a:lnTo>
                  <a:lnTo>
                    <a:pt x="85" y="122"/>
                  </a:lnTo>
                  <a:lnTo>
                    <a:pt x="62" y="161"/>
                  </a:lnTo>
                  <a:lnTo>
                    <a:pt x="79" y="195"/>
                  </a:lnTo>
                  <a:lnTo>
                    <a:pt x="79" y="198"/>
                  </a:lnTo>
                  <a:lnTo>
                    <a:pt x="79" y="198"/>
                  </a:lnTo>
                  <a:lnTo>
                    <a:pt x="87" y="260"/>
                  </a:lnTo>
                  <a:lnTo>
                    <a:pt x="87" y="263"/>
                  </a:lnTo>
                  <a:lnTo>
                    <a:pt x="87" y="263"/>
                  </a:lnTo>
                  <a:lnTo>
                    <a:pt x="70" y="305"/>
                  </a:lnTo>
                  <a:lnTo>
                    <a:pt x="70" y="305"/>
                  </a:lnTo>
                  <a:lnTo>
                    <a:pt x="68" y="308"/>
                  </a:lnTo>
                  <a:lnTo>
                    <a:pt x="6" y="336"/>
                  </a:lnTo>
                  <a:lnTo>
                    <a:pt x="0" y="440"/>
                  </a:lnTo>
                  <a:lnTo>
                    <a:pt x="59" y="483"/>
                  </a:lnTo>
                  <a:lnTo>
                    <a:pt x="59" y="483"/>
                  </a:lnTo>
                  <a:lnTo>
                    <a:pt x="59" y="483"/>
                  </a:lnTo>
                  <a:lnTo>
                    <a:pt x="101" y="525"/>
                  </a:lnTo>
                  <a:lnTo>
                    <a:pt x="104" y="525"/>
                  </a:lnTo>
                  <a:lnTo>
                    <a:pt x="104" y="528"/>
                  </a:lnTo>
                  <a:lnTo>
                    <a:pt x="110" y="598"/>
                  </a:lnTo>
                  <a:lnTo>
                    <a:pt x="169" y="646"/>
                  </a:lnTo>
                  <a:lnTo>
                    <a:pt x="262" y="629"/>
                  </a:lnTo>
                  <a:lnTo>
                    <a:pt x="443" y="536"/>
                  </a:lnTo>
                  <a:lnTo>
                    <a:pt x="466" y="505"/>
                  </a:lnTo>
                  <a:lnTo>
                    <a:pt x="466" y="356"/>
                  </a:lnTo>
                  <a:lnTo>
                    <a:pt x="466" y="356"/>
                  </a:lnTo>
                  <a:lnTo>
                    <a:pt x="466" y="353"/>
                  </a:lnTo>
                  <a:lnTo>
                    <a:pt x="485" y="251"/>
                  </a:lnTo>
                  <a:lnTo>
                    <a:pt x="485" y="248"/>
                  </a:lnTo>
                  <a:lnTo>
                    <a:pt x="485" y="248"/>
                  </a:lnTo>
                  <a:lnTo>
                    <a:pt x="564" y="155"/>
                  </a:lnTo>
                  <a:lnTo>
                    <a:pt x="502" y="85"/>
                  </a:lnTo>
                  <a:lnTo>
                    <a:pt x="463" y="107"/>
                  </a:lnTo>
                  <a:lnTo>
                    <a:pt x="463" y="107"/>
                  </a:lnTo>
                  <a:lnTo>
                    <a:pt x="463" y="107"/>
                  </a:lnTo>
                  <a:lnTo>
                    <a:pt x="429" y="119"/>
                  </a:lnTo>
                  <a:lnTo>
                    <a:pt x="426" y="119"/>
                  </a:lnTo>
                  <a:lnTo>
                    <a:pt x="423" y="119"/>
                  </a:lnTo>
                  <a:lnTo>
                    <a:pt x="372" y="88"/>
                  </a:lnTo>
                  <a:lnTo>
                    <a:pt x="372" y="88"/>
                  </a:lnTo>
                  <a:lnTo>
                    <a:pt x="372" y="85"/>
                  </a:lnTo>
                  <a:lnTo>
                    <a:pt x="327" y="3"/>
                  </a:lnTo>
                  <a:lnTo>
                    <a:pt x="254" y="0"/>
                  </a:lnTo>
                </a:path>
              </a:pathLst>
            </a:custGeom>
            <a:grpFill/>
            <a:ln w="12700" cap="flat" cmpd="sng">
              <a:solidFill>
                <a:schemeClr val="bg2">
                  <a:lumMod val="9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Freeform 48"/>
            <p:cNvSpPr>
              <a:spLocks noChangeArrowheads="1"/>
            </p:cNvSpPr>
            <p:nvPr/>
          </p:nvSpPr>
          <p:spPr bwMode="auto">
            <a:xfrm>
              <a:off x="1541096" y="4212295"/>
              <a:ext cx="271218" cy="301832"/>
            </a:xfrm>
            <a:custGeom>
              <a:avLst/>
              <a:gdLst>
                <a:gd name="T0" fmla="*/ 3 w 484"/>
                <a:gd name="T1" fmla="*/ 68 h 497"/>
                <a:gd name="T2" fmla="*/ 0 w 484"/>
                <a:gd name="T3" fmla="*/ 183 h 497"/>
                <a:gd name="T4" fmla="*/ 31 w 484"/>
                <a:gd name="T5" fmla="*/ 248 h 497"/>
                <a:gd name="T6" fmla="*/ 94 w 484"/>
                <a:gd name="T7" fmla="*/ 307 h 497"/>
                <a:gd name="T8" fmla="*/ 96 w 484"/>
                <a:gd name="T9" fmla="*/ 310 h 497"/>
                <a:gd name="T10" fmla="*/ 96 w 484"/>
                <a:gd name="T11" fmla="*/ 313 h 497"/>
                <a:gd name="T12" fmla="*/ 79 w 484"/>
                <a:gd name="T13" fmla="*/ 431 h 497"/>
                <a:gd name="T14" fmla="*/ 130 w 484"/>
                <a:gd name="T15" fmla="*/ 493 h 497"/>
                <a:gd name="T16" fmla="*/ 184 w 484"/>
                <a:gd name="T17" fmla="*/ 496 h 497"/>
                <a:gd name="T18" fmla="*/ 266 w 484"/>
                <a:gd name="T19" fmla="*/ 459 h 497"/>
                <a:gd name="T20" fmla="*/ 266 w 484"/>
                <a:gd name="T21" fmla="*/ 459 h 497"/>
                <a:gd name="T22" fmla="*/ 268 w 484"/>
                <a:gd name="T23" fmla="*/ 459 h 497"/>
                <a:gd name="T24" fmla="*/ 319 w 484"/>
                <a:gd name="T25" fmla="*/ 464 h 497"/>
                <a:gd name="T26" fmla="*/ 325 w 484"/>
                <a:gd name="T27" fmla="*/ 433 h 497"/>
                <a:gd name="T28" fmla="*/ 325 w 484"/>
                <a:gd name="T29" fmla="*/ 431 h 497"/>
                <a:gd name="T30" fmla="*/ 325 w 484"/>
                <a:gd name="T31" fmla="*/ 431 h 497"/>
                <a:gd name="T32" fmla="*/ 362 w 484"/>
                <a:gd name="T33" fmla="*/ 381 h 497"/>
                <a:gd name="T34" fmla="*/ 364 w 484"/>
                <a:gd name="T35" fmla="*/ 381 h 497"/>
                <a:gd name="T36" fmla="*/ 364 w 484"/>
                <a:gd name="T37" fmla="*/ 381 h 497"/>
                <a:gd name="T38" fmla="*/ 438 w 484"/>
                <a:gd name="T39" fmla="*/ 302 h 497"/>
                <a:gd name="T40" fmla="*/ 438 w 484"/>
                <a:gd name="T41" fmla="*/ 251 h 497"/>
                <a:gd name="T42" fmla="*/ 438 w 484"/>
                <a:gd name="T43" fmla="*/ 248 h 497"/>
                <a:gd name="T44" fmla="*/ 438 w 484"/>
                <a:gd name="T45" fmla="*/ 248 h 497"/>
                <a:gd name="T46" fmla="*/ 483 w 484"/>
                <a:gd name="T47" fmla="*/ 203 h 497"/>
                <a:gd name="T48" fmla="*/ 475 w 484"/>
                <a:gd name="T49" fmla="*/ 113 h 497"/>
                <a:gd name="T50" fmla="*/ 421 w 484"/>
                <a:gd name="T51" fmla="*/ 79 h 497"/>
                <a:gd name="T52" fmla="*/ 418 w 484"/>
                <a:gd name="T53" fmla="*/ 79 h 497"/>
                <a:gd name="T54" fmla="*/ 418 w 484"/>
                <a:gd name="T55" fmla="*/ 76 h 497"/>
                <a:gd name="T56" fmla="*/ 395 w 484"/>
                <a:gd name="T57" fmla="*/ 28 h 497"/>
                <a:gd name="T58" fmla="*/ 283 w 484"/>
                <a:gd name="T59" fmla="*/ 34 h 497"/>
                <a:gd name="T60" fmla="*/ 257 w 484"/>
                <a:gd name="T61" fmla="*/ 68 h 497"/>
                <a:gd name="T62" fmla="*/ 252 w 484"/>
                <a:gd name="T63" fmla="*/ 70 h 497"/>
                <a:gd name="T64" fmla="*/ 246 w 484"/>
                <a:gd name="T65" fmla="*/ 68 h 497"/>
                <a:gd name="T66" fmla="*/ 150 w 484"/>
                <a:gd name="T67" fmla="*/ 8 h 497"/>
                <a:gd name="T68" fmla="*/ 122 w 484"/>
                <a:gd name="T69" fmla="*/ 0 h 497"/>
                <a:gd name="T70" fmla="*/ 3 w 484"/>
                <a:gd name="T71" fmla="*/ 68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84" h="497">
                  <a:moveTo>
                    <a:pt x="3" y="68"/>
                  </a:moveTo>
                  <a:lnTo>
                    <a:pt x="0" y="183"/>
                  </a:lnTo>
                  <a:lnTo>
                    <a:pt x="31" y="248"/>
                  </a:lnTo>
                  <a:lnTo>
                    <a:pt x="94" y="307"/>
                  </a:lnTo>
                  <a:lnTo>
                    <a:pt x="96" y="310"/>
                  </a:lnTo>
                  <a:lnTo>
                    <a:pt x="96" y="313"/>
                  </a:lnTo>
                  <a:lnTo>
                    <a:pt x="79" y="431"/>
                  </a:lnTo>
                  <a:lnTo>
                    <a:pt x="130" y="493"/>
                  </a:lnTo>
                  <a:lnTo>
                    <a:pt x="184" y="496"/>
                  </a:lnTo>
                  <a:lnTo>
                    <a:pt x="266" y="459"/>
                  </a:lnTo>
                  <a:lnTo>
                    <a:pt x="266" y="459"/>
                  </a:lnTo>
                  <a:lnTo>
                    <a:pt x="268" y="459"/>
                  </a:lnTo>
                  <a:lnTo>
                    <a:pt x="319" y="464"/>
                  </a:lnTo>
                  <a:lnTo>
                    <a:pt x="325" y="433"/>
                  </a:lnTo>
                  <a:lnTo>
                    <a:pt x="325" y="431"/>
                  </a:lnTo>
                  <a:lnTo>
                    <a:pt x="325" y="431"/>
                  </a:lnTo>
                  <a:lnTo>
                    <a:pt x="362" y="381"/>
                  </a:lnTo>
                  <a:lnTo>
                    <a:pt x="364" y="381"/>
                  </a:lnTo>
                  <a:lnTo>
                    <a:pt x="364" y="381"/>
                  </a:lnTo>
                  <a:lnTo>
                    <a:pt x="438" y="302"/>
                  </a:lnTo>
                  <a:lnTo>
                    <a:pt x="438" y="251"/>
                  </a:lnTo>
                  <a:lnTo>
                    <a:pt x="438" y="248"/>
                  </a:lnTo>
                  <a:lnTo>
                    <a:pt x="438" y="248"/>
                  </a:lnTo>
                  <a:lnTo>
                    <a:pt x="483" y="203"/>
                  </a:lnTo>
                  <a:lnTo>
                    <a:pt x="475" y="113"/>
                  </a:lnTo>
                  <a:lnTo>
                    <a:pt x="421" y="79"/>
                  </a:lnTo>
                  <a:lnTo>
                    <a:pt x="418" y="79"/>
                  </a:lnTo>
                  <a:lnTo>
                    <a:pt x="418" y="76"/>
                  </a:lnTo>
                  <a:lnTo>
                    <a:pt x="395" y="28"/>
                  </a:lnTo>
                  <a:lnTo>
                    <a:pt x="283" y="34"/>
                  </a:lnTo>
                  <a:lnTo>
                    <a:pt x="257" y="68"/>
                  </a:lnTo>
                  <a:lnTo>
                    <a:pt x="252" y="70"/>
                  </a:lnTo>
                  <a:lnTo>
                    <a:pt x="246" y="68"/>
                  </a:lnTo>
                  <a:lnTo>
                    <a:pt x="150" y="8"/>
                  </a:lnTo>
                  <a:lnTo>
                    <a:pt x="122" y="0"/>
                  </a:lnTo>
                  <a:lnTo>
                    <a:pt x="3" y="68"/>
                  </a:lnTo>
                </a:path>
              </a:pathLst>
            </a:custGeom>
            <a:grpFill/>
            <a:ln w="12700" cap="flat" cmpd="sng">
              <a:solidFill>
                <a:schemeClr val="bg2">
                  <a:lumMod val="9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" name="Freeform 49"/>
            <p:cNvSpPr>
              <a:spLocks noChangeArrowheads="1"/>
            </p:cNvSpPr>
            <p:nvPr/>
          </p:nvSpPr>
          <p:spPr bwMode="auto">
            <a:xfrm>
              <a:off x="1726016" y="4375230"/>
              <a:ext cx="401896" cy="347241"/>
            </a:xfrm>
            <a:custGeom>
              <a:avLst/>
              <a:gdLst>
                <a:gd name="T0" fmla="*/ 113 w 718"/>
                <a:gd name="T1" fmla="*/ 42 h 573"/>
                <a:gd name="T2" fmla="*/ 40 w 718"/>
                <a:gd name="T3" fmla="*/ 121 h 573"/>
                <a:gd name="T4" fmla="*/ 6 w 718"/>
                <a:gd name="T5" fmla="*/ 168 h 573"/>
                <a:gd name="T6" fmla="*/ 0 w 718"/>
                <a:gd name="T7" fmla="*/ 202 h 573"/>
                <a:gd name="T8" fmla="*/ 17 w 718"/>
                <a:gd name="T9" fmla="*/ 250 h 573"/>
                <a:gd name="T10" fmla="*/ 74 w 718"/>
                <a:gd name="T11" fmla="*/ 295 h 573"/>
                <a:gd name="T12" fmla="*/ 74 w 718"/>
                <a:gd name="T13" fmla="*/ 295 h 573"/>
                <a:gd name="T14" fmla="*/ 74 w 718"/>
                <a:gd name="T15" fmla="*/ 298 h 573"/>
                <a:gd name="T16" fmla="*/ 91 w 718"/>
                <a:gd name="T17" fmla="*/ 346 h 573"/>
                <a:gd name="T18" fmla="*/ 91 w 718"/>
                <a:gd name="T19" fmla="*/ 346 h 573"/>
                <a:gd name="T20" fmla="*/ 91 w 718"/>
                <a:gd name="T21" fmla="*/ 349 h 573"/>
                <a:gd name="T22" fmla="*/ 88 w 718"/>
                <a:gd name="T23" fmla="*/ 394 h 573"/>
                <a:gd name="T24" fmla="*/ 164 w 718"/>
                <a:gd name="T25" fmla="*/ 400 h 573"/>
                <a:gd name="T26" fmla="*/ 170 w 718"/>
                <a:gd name="T27" fmla="*/ 400 h 573"/>
                <a:gd name="T28" fmla="*/ 170 w 718"/>
                <a:gd name="T29" fmla="*/ 403 h 573"/>
                <a:gd name="T30" fmla="*/ 215 w 718"/>
                <a:gd name="T31" fmla="*/ 484 h 573"/>
                <a:gd name="T32" fmla="*/ 263 w 718"/>
                <a:gd name="T33" fmla="*/ 513 h 573"/>
                <a:gd name="T34" fmla="*/ 291 w 718"/>
                <a:gd name="T35" fmla="*/ 504 h 573"/>
                <a:gd name="T36" fmla="*/ 333 w 718"/>
                <a:gd name="T37" fmla="*/ 476 h 573"/>
                <a:gd name="T38" fmla="*/ 339 w 718"/>
                <a:gd name="T39" fmla="*/ 473 h 573"/>
                <a:gd name="T40" fmla="*/ 342 w 718"/>
                <a:gd name="T41" fmla="*/ 479 h 573"/>
                <a:gd name="T42" fmla="*/ 412 w 718"/>
                <a:gd name="T43" fmla="*/ 555 h 573"/>
                <a:gd name="T44" fmla="*/ 460 w 718"/>
                <a:gd name="T45" fmla="*/ 572 h 573"/>
                <a:gd name="T46" fmla="*/ 503 w 718"/>
                <a:gd name="T47" fmla="*/ 572 h 573"/>
                <a:gd name="T48" fmla="*/ 644 w 718"/>
                <a:gd name="T49" fmla="*/ 445 h 573"/>
                <a:gd name="T50" fmla="*/ 644 w 718"/>
                <a:gd name="T51" fmla="*/ 445 h 573"/>
                <a:gd name="T52" fmla="*/ 644 w 718"/>
                <a:gd name="T53" fmla="*/ 445 h 573"/>
                <a:gd name="T54" fmla="*/ 717 w 718"/>
                <a:gd name="T55" fmla="*/ 391 h 573"/>
                <a:gd name="T56" fmla="*/ 700 w 718"/>
                <a:gd name="T57" fmla="*/ 343 h 573"/>
                <a:gd name="T58" fmla="*/ 700 w 718"/>
                <a:gd name="T59" fmla="*/ 343 h 573"/>
                <a:gd name="T60" fmla="*/ 672 w 718"/>
                <a:gd name="T61" fmla="*/ 267 h 573"/>
                <a:gd name="T62" fmla="*/ 528 w 718"/>
                <a:gd name="T63" fmla="*/ 23 h 573"/>
                <a:gd name="T64" fmla="*/ 441 w 718"/>
                <a:gd name="T65" fmla="*/ 20 h 573"/>
                <a:gd name="T66" fmla="*/ 410 w 718"/>
                <a:gd name="T67" fmla="*/ 48 h 573"/>
                <a:gd name="T68" fmla="*/ 404 w 718"/>
                <a:gd name="T69" fmla="*/ 51 h 573"/>
                <a:gd name="T70" fmla="*/ 401 w 718"/>
                <a:gd name="T71" fmla="*/ 48 h 573"/>
                <a:gd name="T72" fmla="*/ 364 w 718"/>
                <a:gd name="T73" fmla="*/ 25 h 573"/>
                <a:gd name="T74" fmla="*/ 364 w 718"/>
                <a:gd name="T75" fmla="*/ 25 h 573"/>
                <a:gd name="T76" fmla="*/ 331 w 718"/>
                <a:gd name="T77" fmla="*/ 0 h 573"/>
                <a:gd name="T78" fmla="*/ 314 w 718"/>
                <a:gd name="T79" fmla="*/ 14 h 573"/>
                <a:gd name="T80" fmla="*/ 314 w 718"/>
                <a:gd name="T81" fmla="*/ 14 h 573"/>
                <a:gd name="T82" fmla="*/ 311 w 718"/>
                <a:gd name="T83" fmla="*/ 14 h 573"/>
                <a:gd name="T84" fmla="*/ 249 w 718"/>
                <a:gd name="T85" fmla="*/ 31 h 573"/>
                <a:gd name="T86" fmla="*/ 246 w 718"/>
                <a:gd name="T87" fmla="*/ 31 h 573"/>
                <a:gd name="T88" fmla="*/ 246 w 718"/>
                <a:gd name="T89" fmla="*/ 31 h 573"/>
                <a:gd name="T90" fmla="*/ 209 w 718"/>
                <a:gd name="T91" fmla="*/ 14 h 573"/>
                <a:gd name="T92" fmla="*/ 187 w 718"/>
                <a:gd name="T93" fmla="*/ 37 h 573"/>
                <a:gd name="T94" fmla="*/ 184 w 718"/>
                <a:gd name="T95" fmla="*/ 39 h 573"/>
                <a:gd name="T96" fmla="*/ 184 w 718"/>
                <a:gd name="T97" fmla="*/ 39 h 573"/>
                <a:gd name="T98" fmla="*/ 113 w 718"/>
                <a:gd name="T99" fmla="*/ 42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18" h="573">
                  <a:moveTo>
                    <a:pt x="113" y="42"/>
                  </a:moveTo>
                  <a:lnTo>
                    <a:pt x="40" y="121"/>
                  </a:lnTo>
                  <a:lnTo>
                    <a:pt x="6" y="168"/>
                  </a:lnTo>
                  <a:lnTo>
                    <a:pt x="0" y="202"/>
                  </a:lnTo>
                  <a:lnTo>
                    <a:pt x="17" y="250"/>
                  </a:lnTo>
                  <a:lnTo>
                    <a:pt x="74" y="295"/>
                  </a:lnTo>
                  <a:lnTo>
                    <a:pt x="74" y="295"/>
                  </a:lnTo>
                  <a:lnTo>
                    <a:pt x="74" y="298"/>
                  </a:lnTo>
                  <a:lnTo>
                    <a:pt x="91" y="346"/>
                  </a:lnTo>
                  <a:lnTo>
                    <a:pt x="91" y="346"/>
                  </a:lnTo>
                  <a:lnTo>
                    <a:pt x="91" y="349"/>
                  </a:lnTo>
                  <a:lnTo>
                    <a:pt x="88" y="394"/>
                  </a:lnTo>
                  <a:lnTo>
                    <a:pt x="164" y="400"/>
                  </a:lnTo>
                  <a:lnTo>
                    <a:pt x="170" y="400"/>
                  </a:lnTo>
                  <a:lnTo>
                    <a:pt x="170" y="403"/>
                  </a:lnTo>
                  <a:lnTo>
                    <a:pt x="215" y="484"/>
                  </a:lnTo>
                  <a:lnTo>
                    <a:pt x="263" y="513"/>
                  </a:lnTo>
                  <a:lnTo>
                    <a:pt x="291" y="504"/>
                  </a:lnTo>
                  <a:lnTo>
                    <a:pt x="333" y="476"/>
                  </a:lnTo>
                  <a:lnTo>
                    <a:pt x="339" y="473"/>
                  </a:lnTo>
                  <a:lnTo>
                    <a:pt x="342" y="479"/>
                  </a:lnTo>
                  <a:lnTo>
                    <a:pt x="412" y="555"/>
                  </a:lnTo>
                  <a:lnTo>
                    <a:pt x="460" y="572"/>
                  </a:lnTo>
                  <a:lnTo>
                    <a:pt x="503" y="572"/>
                  </a:lnTo>
                  <a:lnTo>
                    <a:pt x="644" y="445"/>
                  </a:lnTo>
                  <a:lnTo>
                    <a:pt x="644" y="445"/>
                  </a:lnTo>
                  <a:lnTo>
                    <a:pt x="644" y="445"/>
                  </a:lnTo>
                  <a:lnTo>
                    <a:pt x="717" y="391"/>
                  </a:lnTo>
                  <a:lnTo>
                    <a:pt x="700" y="343"/>
                  </a:lnTo>
                  <a:lnTo>
                    <a:pt x="700" y="343"/>
                  </a:lnTo>
                  <a:lnTo>
                    <a:pt x="672" y="267"/>
                  </a:lnTo>
                  <a:lnTo>
                    <a:pt x="528" y="23"/>
                  </a:lnTo>
                  <a:lnTo>
                    <a:pt x="441" y="20"/>
                  </a:lnTo>
                  <a:lnTo>
                    <a:pt x="410" y="48"/>
                  </a:lnTo>
                  <a:lnTo>
                    <a:pt x="404" y="51"/>
                  </a:lnTo>
                  <a:lnTo>
                    <a:pt x="401" y="48"/>
                  </a:lnTo>
                  <a:lnTo>
                    <a:pt x="364" y="25"/>
                  </a:lnTo>
                  <a:lnTo>
                    <a:pt x="364" y="25"/>
                  </a:lnTo>
                  <a:lnTo>
                    <a:pt x="331" y="0"/>
                  </a:lnTo>
                  <a:lnTo>
                    <a:pt x="314" y="14"/>
                  </a:lnTo>
                  <a:lnTo>
                    <a:pt x="314" y="14"/>
                  </a:lnTo>
                  <a:lnTo>
                    <a:pt x="311" y="14"/>
                  </a:lnTo>
                  <a:lnTo>
                    <a:pt x="249" y="31"/>
                  </a:lnTo>
                  <a:lnTo>
                    <a:pt x="246" y="31"/>
                  </a:lnTo>
                  <a:lnTo>
                    <a:pt x="246" y="31"/>
                  </a:lnTo>
                  <a:lnTo>
                    <a:pt x="209" y="14"/>
                  </a:lnTo>
                  <a:lnTo>
                    <a:pt x="187" y="37"/>
                  </a:lnTo>
                  <a:lnTo>
                    <a:pt x="184" y="39"/>
                  </a:lnTo>
                  <a:lnTo>
                    <a:pt x="184" y="39"/>
                  </a:lnTo>
                  <a:lnTo>
                    <a:pt x="113" y="42"/>
                  </a:lnTo>
                </a:path>
              </a:pathLst>
            </a:custGeom>
            <a:grpFill/>
            <a:ln w="12700" cap="flat" cmpd="sng">
              <a:solidFill>
                <a:schemeClr val="bg2">
                  <a:lumMod val="9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Freeform 50"/>
            <p:cNvSpPr>
              <a:spLocks noChangeArrowheads="1"/>
            </p:cNvSpPr>
            <p:nvPr/>
          </p:nvSpPr>
          <p:spPr bwMode="auto">
            <a:xfrm>
              <a:off x="1373434" y="3963883"/>
              <a:ext cx="416689" cy="283135"/>
            </a:xfrm>
            <a:custGeom>
              <a:avLst/>
              <a:gdLst>
                <a:gd name="T0" fmla="*/ 691 w 746"/>
                <a:gd name="T1" fmla="*/ 426 h 469"/>
                <a:gd name="T2" fmla="*/ 714 w 746"/>
                <a:gd name="T3" fmla="*/ 401 h 469"/>
                <a:gd name="T4" fmla="*/ 745 w 746"/>
                <a:gd name="T5" fmla="*/ 353 h 469"/>
                <a:gd name="T6" fmla="*/ 745 w 746"/>
                <a:gd name="T7" fmla="*/ 240 h 469"/>
                <a:gd name="T8" fmla="*/ 694 w 746"/>
                <a:gd name="T9" fmla="*/ 209 h 469"/>
                <a:gd name="T10" fmla="*/ 691 w 746"/>
                <a:gd name="T11" fmla="*/ 209 h 469"/>
                <a:gd name="T12" fmla="*/ 691 w 746"/>
                <a:gd name="T13" fmla="*/ 209 h 469"/>
                <a:gd name="T14" fmla="*/ 652 w 746"/>
                <a:gd name="T15" fmla="*/ 144 h 469"/>
                <a:gd name="T16" fmla="*/ 649 w 746"/>
                <a:gd name="T17" fmla="*/ 144 h 469"/>
                <a:gd name="T18" fmla="*/ 649 w 746"/>
                <a:gd name="T19" fmla="*/ 141 h 469"/>
                <a:gd name="T20" fmla="*/ 641 w 746"/>
                <a:gd name="T21" fmla="*/ 76 h 469"/>
                <a:gd name="T22" fmla="*/ 567 w 746"/>
                <a:gd name="T23" fmla="*/ 124 h 469"/>
                <a:gd name="T24" fmla="*/ 567 w 746"/>
                <a:gd name="T25" fmla="*/ 124 h 469"/>
                <a:gd name="T26" fmla="*/ 564 w 746"/>
                <a:gd name="T27" fmla="*/ 124 h 469"/>
                <a:gd name="T28" fmla="*/ 426 w 746"/>
                <a:gd name="T29" fmla="*/ 138 h 469"/>
                <a:gd name="T30" fmla="*/ 423 w 746"/>
                <a:gd name="T31" fmla="*/ 138 h 469"/>
                <a:gd name="T32" fmla="*/ 421 w 746"/>
                <a:gd name="T33" fmla="*/ 135 h 469"/>
                <a:gd name="T34" fmla="*/ 395 w 746"/>
                <a:gd name="T35" fmla="*/ 99 h 469"/>
                <a:gd name="T36" fmla="*/ 350 w 746"/>
                <a:gd name="T37" fmla="*/ 90 h 469"/>
                <a:gd name="T38" fmla="*/ 319 w 746"/>
                <a:gd name="T39" fmla="*/ 110 h 469"/>
                <a:gd name="T40" fmla="*/ 313 w 746"/>
                <a:gd name="T41" fmla="*/ 113 h 469"/>
                <a:gd name="T42" fmla="*/ 310 w 746"/>
                <a:gd name="T43" fmla="*/ 104 h 469"/>
                <a:gd name="T44" fmla="*/ 279 w 746"/>
                <a:gd name="T45" fmla="*/ 3 h 469"/>
                <a:gd name="T46" fmla="*/ 220 w 746"/>
                <a:gd name="T47" fmla="*/ 0 h 469"/>
                <a:gd name="T48" fmla="*/ 169 w 746"/>
                <a:gd name="T49" fmla="*/ 48 h 469"/>
                <a:gd name="T50" fmla="*/ 169 w 746"/>
                <a:gd name="T51" fmla="*/ 48 h 469"/>
                <a:gd name="T52" fmla="*/ 167 w 746"/>
                <a:gd name="T53" fmla="*/ 48 h 469"/>
                <a:gd name="T54" fmla="*/ 73 w 746"/>
                <a:gd name="T55" fmla="*/ 48 h 469"/>
                <a:gd name="T56" fmla="*/ 28 w 746"/>
                <a:gd name="T57" fmla="*/ 68 h 469"/>
                <a:gd name="T58" fmla="*/ 0 w 746"/>
                <a:gd name="T59" fmla="*/ 113 h 469"/>
                <a:gd name="T60" fmla="*/ 3 w 746"/>
                <a:gd name="T61" fmla="*/ 155 h 469"/>
                <a:gd name="T62" fmla="*/ 25 w 746"/>
                <a:gd name="T63" fmla="*/ 200 h 469"/>
                <a:gd name="T64" fmla="*/ 62 w 746"/>
                <a:gd name="T65" fmla="*/ 220 h 469"/>
                <a:gd name="T66" fmla="*/ 85 w 746"/>
                <a:gd name="T67" fmla="*/ 200 h 469"/>
                <a:gd name="T68" fmla="*/ 88 w 746"/>
                <a:gd name="T69" fmla="*/ 200 h 469"/>
                <a:gd name="T70" fmla="*/ 90 w 746"/>
                <a:gd name="T71" fmla="*/ 200 h 469"/>
                <a:gd name="T72" fmla="*/ 144 w 746"/>
                <a:gd name="T73" fmla="*/ 203 h 469"/>
                <a:gd name="T74" fmla="*/ 150 w 746"/>
                <a:gd name="T75" fmla="*/ 203 h 469"/>
                <a:gd name="T76" fmla="*/ 150 w 746"/>
                <a:gd name="T77" fmla="*/ 209 h 469"/>
                <a:gd name="T78" fmla="*/ 155 w 746"/>
                <a:gd name="T79" fmla="*/ 248 h 469"/>
                <a:gd name="T80" fmla="*/ 155 w 746"/>
                <a:gd name="T81" fmla="*/ 254 h 469"/>
                <a:gd name="T82" fmla="*/ 152 w 746"/>
                <a:gd name="T83" fmla="*/ 257 h 469"/>
                <a:gd name="T84" fmla="*/ 110 w 746"/>
                <a:gd name="T85" fmla="*/ 282 h 469"/>
                <a:gd name="T86" fmla="*/ 85 w 746"/>
                <a:gd name="T87" fmla="*/ 305 h 469"/>
                <a:gd name="T88" fmla="*/ 85 w 746"/>
                <a:gd name="T89" fmla="*/ 338 h 469"/>
                <a:gd name="T90" fmla="*/ 104 w 746"/>
                <a:gd name="T91" fmla="*/ 370 h 469"/>
                <a:gd name="T92" fmla="*/ 294 w 746"/>
                <a:gd name="T93" fmla="*/ 468 h 469"/>
                <a:gd name="T94" fmla="*/ 415 w 746"/>
                <a:gd name="T95" fmla="*/ 398 h 469"/>
                <a:gd name="T96" fmla="*/ 418 w 746"/>
                <a:gd name="T97" fmla="*/ 398 h 469"/>
                <a:gd name="T98" fmla="*/ 421 w 746"/>
                <a:gd name="T99" fmla="*/ 398 h 469"/>
                <a:gd name="T100" fmla="*/ 449 w 746"/>
                <a:gd name="T101" fmla="*/ 409 h 469"/>
                <a:gd name="T102" fmla="*/ 452 w 746"/>
                <a:gd name="T103" fmla="*/ 409 h 469"/>
                <a:gd name="T104" fmla="*/ 452 w 746"/>
                <a:gd name="T105" fmla="*/ 409 h 469"/>
                <a:gd name="T106" fmla="*/ 545 w 746"/>
                <a:gd name="T107" fmla="*/ 465 h 469"/>
                <a:gd name="T108" fmla="*/ 570 w 746"/>
                <a:gd name="T109" fmla="*/ 434 h 469"/>
                <a:gd name="T110" fmla="*/ 573 w 746"/>
                <a:gd name="T111" fmla="*/ 432 h 469"/>
                <a:gd name="T112" fmla="*/ 576 w 746"/>
                <a:gd name="T113" fmla="*/ 432 h 469"/>
                <a:gd name="T114" fmla="*/ 691 w 746"/>
                <a:gd name="T115" fmla="*/ 426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46" h="469">
                  <a:moveTo>
                    <a:pt x="691" y="426"/>
                  </a:moveTo>
                  <a:lnTo>
                    <a:pt x="714" y="401"/>
                  </a:lnTo>
                  <a:lnTo>
                    <a:pt x="745" y="353"/>
                  </a:lnTo>
                  <a:lnTo>
                    <a:pt x="745" y="240"/>
                  </a:lnTo>
                  <a:lnTo>
                    <a:pt x="694" y="209"/>
                  </a:lnTo>
                  <a:lnTo>
                    <a:pt x="691" y="209"/>
                  </a:lnTo>
                  <a:lnTo>
                    <a:pt x="691" y="209"/>
                  </a:lnTo>
                  <a:lnTo>
                    <a:pt x="652" y="144"/>
                  </a:lnTo>
                  <a:lnTo>
                    <a:pt x="649" y="144"/>
                  </a:lnTo>
                  <a:lnTo>
                    <a:pt x="649" y="141"/>
                  </a:lnTo>
                  <a:lnTo>
                    <a:pt x="641" y="76"/>
                  </a:lnTo>
                  <a:lnTo>
                    <a:pt x="567" y="124"/>
                  </a:lnTo>
                  <a:lnTo>
                    <a:pt x="567" y="124"/>
                  </a:lnTo>
                  <a:lnTo>
                    <a:pt x="564" y="124"/>
                  </a:lnTo>
                  <a:lnTo>
                    <a:pt x="426" y="138"/>
                  </a:lnTo>
                  <a:lnTo>
                    <a:pt x="423" y="138"/>
                  </a:lnTo>
                  <a:lnTo>
                    <a:pt x="421" y="135"/>
                  </a:lnTo>
                  <a:lnTo>
                    <a:pt x="395" y="99"/>
                  </a:lnTo>
                  <a:lnTo>
                    <a:pt x="350" y="90"/>
                  </a:lnTo>
                  <a:lnTo>
                    <a:pt x="319" y="110"/>
                  </a:lnTo>
                  <a:lnTo>
                    <a:pt x="313" y="113"/>
                  </a:lnTo>
                  <a:lnTo>
                    <a:pt x="310" y="104"/>
                  </a:lnTo>
                  <a:lnTo>
                    <a:pt x="279" y="3"/>
                  </a:lnTo>
                  <a:lnTo>
                    <a:pt x="220" y="0"/>
                  </a:lnTo>
                  <a:lnTo>
                    <a:pt x="169" y="48"/>
                  </a:lnTo>
                  <a:lnTo>
                    <a:pt x="169" y="48"/>
                  </a:lnTo>
                  <a:lnTo>
                    <a:pt x="167" y="48"/>
                  </a:lnTo>
                  <a:lnTo>
                    <a:pt x="73" y="48"/>
                  </a:lnTo>
                  <a:lnTo>
                    <a:pt x="28" y="68"/>
                  </a:lnTo>
                  <a:lnTo>
                    <a:pt x="0" y="113"/>
                  </a:lnTo>
                  <a:lnTo>
                    <a:pt x="3" y="155"/>
                  </a:lnTo>
                  <a:lnTo>
                    <a:pt x="25" y="200"/>
                  </a:lnTo>
                  <a:lnTo>
                    <a:pt x="62" y="220"/>
                  </a:lnTo>
                  <a:lnTo>
                    <a:pt x="85" y="200"/>
                  </a:lnTo>
                  <a:lnTo>
                    <a:pt x="88" y="200"/>
                  </a:lnTo>
                  <a:lnTo>
                    <a:pt x="90" y="200"/>
                  </a:lnTo>
                  <a:lnTo>
                    <a:pt x="144" y="203"/>
                  </a:lnTo>
                  <a:lnTo>
                    <a:pt x="150" y="203"/>
                  </a:lnTo>
                  <a:lnTo>
                    <a:pt x="150" y="209"/>
                  </a:lnTo>
                  <a:lnTo>
                    <a:pt x="155" y="248"/>
                  </a:lnTo>
                  <a:lnTo>
                    <a:pt x="155" y="254"/>
                  </a:lnTo>
                  <a:lnTo>
                    <a:pt x="152" y="257"/>
                  </a:lnTo>
                  <a:lnTo>
                    <a:pt x="110" y="282"/>
                  </a:lnTo>
                  <a:lnTo>
                    <a:pt x="85" y="305"/>
                  </a:lnTo>
                  <a:lnTo>
                    <a:pt x="85" y="338"/>
                  </a:lnTo>
                  <a:lnTo>
                    <a:pt x="104" y="370"/>
                  </a:lnTo>
                  <a:lnTo>
                    <a:pt x="294" y="468"/>
                  </a:lnTo>
                  <a:lnTo>
                    <a:pt x="415" y="398"/>
                  </a:lnTo>
                  <a:lnTo>
                    <a:pt x="418" y="398"/>
                  </a:lnTo>
                  <a:lnTo>
                    <a:pt x="421" y="398"/>
                  </a:lnTo>
                  <a:lnTo>
                    <a:pt x="449" y="409"/>
                  </a:lnTo>
                  <a:lnTo>
                    <a:pt x="452" y="409"/>
                  </a:lnTo>
                  <a:lnTo>
                    <a:pt x="452" y="409"/>
                  </a:lnTo>
                  <a:lnTo>
                    <a:pt x="545" y="465"/>
                  </a:lnTo>
                  <a:lnTo>
                    <a:pt x="570" y="434"/>
                  </a:lnTo>
                  <a:lnTo>
                    <a:pt x="573" y="432"/>
                  </a:lnTo>
                  <a:lnTo>
                    <a:pt x="576" y="432"/>
                  </a:lnTo>
                  <a:lnTo>
                    <a:pt x="691" y="426"/>
                  </a:lnTo>
                </a:path>
              </a:pathLst>
            </a:custGeom>
            <a:grpFill/>
            <a:ln w="12700" cap="flat" cmpd="sng">
              <a:solidFill>
                <a:schemeClr val="bg2">
                  <a:lumMod val="9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" name="Freeform 51"/>
            <p:cNvSpPr>
              <a:spLocks noChangeArrowheads="1"/>
            </p:cNvSpPr>
            <p:nvPr/>
          </p:nvSpPr>
          <p:spPr bwMode="auto">
            <a:xfrm>
              <a:off x="1738345" y="3897107"/>
              <a:ext cx="350118" cy="499492"/>
            </a:xfrm>
            <a:custGeom>
              <a:avLst/>
              <a:gdLst>
                <a:gd name="T0" fmla="*/ 11 w 625"/>
                <a:gd name="T1" fmla="*/ 248 h 825"/>
                <a:gd name="T2" fmla="*/ 104 w 625"/>
                <a:gd name="T3" fmla="*/ 338 h 825"/>
                <a:gd name="T4" fmla="*/ 107 w 625"/>
                <a:gd name="T5" fmla="*/ 344 h 825"/>
                <a:gd name="T6" fmla="*/ 107 w 625"/>
                <a:gd name="T7" fmla="*/ 465 h 825"/>
                <a:gd name="T8" fmla="*/ 73 w 625"/>
                <a:gd name="T9" fmla="*/ 519 h 825"/>
                <a:gd name="T10" fmla="*/ 51 w 625"/>
                <a:gd name="T11" fmla="*/ 544 h 825"/>
                <a:gd name="T12" fmla="*/ 127 w 625"/>
                <a:gd name="T13" fmla="*/ 626 h 825"/>
                <a:gd name="T14" fmla="*/ 133 w 625"/>
                <a:gd name="T15" fmla="*/ 629 h 825"/>
                <a:gd name="T16" fmla="*/ 141 w 625"/>
                <a:gd name="T17" fmla="*/ 731 h 825"/>
                <a:gd name="T18" fmla="*/ 96 w 625"/>
                <a:gd name="T19" fmla="*/ 776 h 825"/>
                <a:gd name="T20" fmla="*/ 155 w 625"/>
                <a:gd name="T21" fmla="*/ 815 h 825"/>
                <a:gd name="T22" fmla="*/ 186 w 625"/>
                <a:gd name="T23" fmla="*/ 790 h 825"/>
                <a:gd name="T24" fmla="*/ 226 w 625"/>
                <a:gd name="T25" fmla="*/ 807 h 825"/>
                <a:gd name="T26" fmla="*/ 305 w 625"/>
                <a:gd name="T27" fmla="*/ 776 h 825"/>
                <a:gd name="T28" fmla="*/ 310 w 625"/>
                <a:gd name="T29" fmla="*/ 776 h 825"/>
                <a:gd name="T30" fmla="*/ 350 w 625"/>
                <a:gd name="T31" fmla="*/ 804 h 825"/>
                <a:gd name="T32" fmla="*/ 409 w 625"/>
                <a:gd name="T33" fmla="*/ 798 h 825"/>
                <a:gd name="T34" fmla="*/ 415 w 625"/>
                <a:gd name="T35" fmla="*/ 796 h 825"/>
                <a:gd name="T36" fmla="*/ 539 w 625"/>
                <a:gd name="T37" fmla="*/ 748 h 825"/>
                <a:gd name="T38" fmla="*/ 542 w 625"/>
                <a:gd name="T39" fmla="*/ 660 h 825"/>
                <a:gd name="T40" fmla="*/ 539 w 625"/>
                <a:gd name="T41" fmla="*/ 660 h 825"/>
                <a:gd name="T42" fmla="*/ 499 w 625"/>
                <a:gd name="T43" fmla="*/ 607 h 825"/>
                <a:gd name="T44" fmla="*/ 466 w 625"/>
                <a:gd name="T45" fmla="*/ 505 h 825"/>
                <a:gd name="T46" fmla="*/ 466 w 625"/>
                <a:gd name="T47" fmla="*/ 502 h 825"/>
                <a:gd name="T48" fmla="*/ 488 w 625"/>
                <a:gd name="T49" fmla="*/ 429 h 825"/>
                <a:gd name="T50" fmla="*/ 564 w 625"/>
                <a:gd name="T51" fmla="*/ 341 h 825"/>
                <a:gd name="T52" fmla="*/ 567 w 625"/>
                <a:gd name="T53" fmla="*/ 341 h 825"/>
                <a:gd name="T54" fmla="*/ 624 w 625"/>
                <a:gd name="T55" fmla="*/ 245 h 825"/>
                <a:gd name="T56" fmla="*/ 423 w 625"/>
                <a:gd name="T57" fmla="*/ 175 h 825"/>
                <a:gd name="T58" fmla="*/ 418 w 625"/>
                <a:gd name="T59" fmla="*/ 175 h 825"/>
                <a:gd name="T60" fmla="*/ 260 w 625"/>
                <a:gd name="T61" fmla="*/ 73 h 825"/>
                <a:gd name="T62" fmla="*/ 262 w 625"/>
                <a:gd name="T63" fmla="*/ 8 h 825"/>
                <a:gd name="T64" fmla="*/ 229 w 625"/>
                <a:gd name="T65" fmla="*/ 17 h 825"/>
                <a:gd name="T66" fmla="*/ 223 w 625"/>
                <a:gd name="T67" fmla="*/ 17 h 825"/>
                <a:gd name="T68" fmla="*/ 87 w 625"/>
                <a:gd name="T69" fmla="*/ 48 h 825"/>
                <a:gd name="T70" fmla="*/ 87 w 625"/>
                <a:gd name="T71" fmla="*/ 51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25" h="825">
                  <a:moveTo>
                    <a:pt x="0" y="178"/>
                  </a:moveTo>
                  <a:lnTo>
                    <a:pt x="11" y="248"/>
                  </a:lnTo>
                  <a:lnTo>
                    <a:pt x="51" y="310"/>
                  </a:lnTo>
                  <a:lnTo>
                    <a:pt x="104" y="338"/>
                  </a:lnTo>
                  <a:lnTo>
                    <a:pt x="107" y="341"/>
                  </a:lnTo>
                  <a:lnTo>
                    <a:pt x="107" y="344"/>
                  </a:lnTo>
                  <a:lnTo>
                    <a:pt x="107" y="465"/>
                  </a:lnTo>
                  <a:lnTo>
                    <a:pt x="107" y="465"/>
                  </a:lnTo>
                  <a:lnTo>
                    <a:pt x="107" y="468"/>
                  </a:lnTo>
                  <a:lnTo>
                    <a:pt x="73" y="519"/>
                  </a:lnTo>
                  <a:lnTo>
                    <a:pt x="71" y="519"/>
                  </a:lnTo>
                  <a:lnTo>
                    <a:pt x="51" y="544"/>
                  </a:lnTo>
                  <a:lnTo>
                    <a:pt x="73" y="592"/>
                  </a:lnTo>
                  <a:lnTo>
                    <a:pt x="127" y="626"/>
                  </a:lnTo>
                  <a:lnTo>
                    <a:pt x="130" y="626"/>
                  </a:lnTo>
                  <a:lnTo>
                    <a:pt x="133" y="629"/>
                  </a:lnTo>
                  <a:lnTo>
                    <a:pt x="141" y="728"/>
                  </a:lnTo>
                  <a:lnTo>
                    <a:pt x="141" y="731"/>
                  </a:lnTo>
                  <a:lnTo>
                    <a:pt x="138" y="734"/>
                  </a:lnTo>
                  <a:lnTo>
                    <a:pt x="96" y="776"/>
                  </a:lnTo>
                  <a:lnTo>
                    <a:pt x="96" y="818"/>
                  </a:lnTo>
                  <a:lnTo>
                    <a:pt x="155" y="815"/>
                  </a:lnTo>
                  <a:lnTo>
                    <a:pt x="181" y="793"/>
                  </a:lnTo>
                  <a:lnTo>
                    <a:pt x="186" y="790"/>
                  </a:lnTo>
                  <a:lnTo>
                    <a:pt x="189" y="790"/>
                  </a:lnTo>
                  <a:lnTo>
                    <a:pt x="226" y="807"/>
                  </a:lnTo>
                  <a:lnTo>
                    <a:pt x="282" y="793"/>
                  </a:lnTo>
                  <a:lnTo>
                    <a:pt x="305" y="776"/>
                  </a:lnTo>
                  <a:lnTo>
                    <a:pt x="308" y="773"/>
                  </a:lnTo>
                  <a:lnTo>
                    <a:pt x="310" y="776"/>
                  </a:lnTo>
                  <a:lnTo>
                    <a:pt x="350" y="804"/>
                  </a:lnTo>
                  <a:lnTo>
                    <a:pt x="350" y="804"/>
                  </a:lnTo>
                  <a:lnTo>
                    <a:pt x="381" y="824"/>
                  </a:lnTo>
                  <a:lnTo>
                    <a:pt x="409" y="798"/>
                  </a:lnTo>
                  <a:lnTo>
                    <a:pt x="412" y="796"/>
                  </a:lnTo>
                  <a:lnTo>
                    <a:pt x="415" y="796"/>
                  </a:lnTo>
                  <a:lnTo>
                    <a:pt x="505" y="798"/>
                  </a:lnTo>
                  <a:lnTo>
                    <a:pt x="539" y="748"/>
                  </a:lnTo>
                  <a:lnTo>
                    <a:pt x="562" y="680"/>
                  </a:lnTo>
                  <a:lnTo>
                    <a:pt x="542" y="660"/>
                  </a:lnTo>
                  <a:lnTo>
                    <a:pt x="539" y="660"/>
                  </a:lnTo>
                  <a:lnTo>
                    <a:pt x="539" y="660"/>
                  </a:lnTo>
                  <a:lnTo>
                    <a:pt x="499" y="609"/>
                  </a:lnTo>
                  <a:lnTo>
                    <a:pt x="499" y="607"/>
                  </a:lnTo>
                  <a:lnTo>
                    <a:pt x="499" y="607"/>
                  </a:lnTo>
                  <a:lnTo>
                    <a:pt x="466" y="505"/>
                  </a:lnTo>
                  <a:lnTo>
                    <a:pt x="466" y="502"/>
                  </a:lnTo>
                  <a:lnTo>
                    <a:pt x="466" y="502"/>
                  </a:lnTo>
                  <a:lnTo>
                    <a:pt x="488" y="429"/>
                  </a:lnTo>
                  <a:lnTo>
                    <a:pt x="488" y="429"/>
                  </a:lnTo>
                  <a:lnTo>
                    <a:pt x="491" y="429"/>
                  </a:lnTo>
                  <a:lnTo>
                    <a:pt x="564" y="341"/>
                  </a:lnTo>
                  <a:lnTo>
                    <a:pt x="564" y="341"/>
                  </a:lnTo>
                  <a:lnTo>
                    <a:pt x="567" y="341"/>
                  </a:lnTo>
                  <a:lnTo>
                    <a:pt x="612" y="296"/>
                  </a:lnTo>
                  <a:lnTo>
                    <a:pt x="624" y="245"/>
                  </a:lnTo>
                  <a:lnTo>
                    <a:pt x="564" y="175"/>
                  </a:lnTo>
                  <a:lnTo>
                    <a:pt x="423" y="175"/>
                  </a:lnTo>
                  <a:lnTo>
                    <a:pt x="420" y="175"/>
                  </a:lnTo>
                  <a:lnTo>
                    <a:pt x="418" y="175"/>
                  </a:lnTo>
                  <a:lnTo>
                    <a:pt x="262" y="73"/>
                  </a:lnTo>
                  <a:lnTo>
                    <a:pt x="260" y="73"/>
                  </a:lnTo>
                  <a:lnTo>
                    <a:pt x="260" y="68"/>
                  </a:lnTo>
                  <a:lnTo>
                    <a:pt x="262" y="8"/>
                  </a:lnTo>
                  <a:lnTo>
                    <a:pt x="243" y="0"/>
                  </a:lnTo>
                  <a:lnTo>
                    <a:pt x="229" y="17"/>
                  </a:lnTo>
                  <a:lnTo>
                    <a:pt x="226" y="17"/>
                  </a:lnTo>
                  <a:lnTo>
                    <a:pt x="223" y="17"/>
                  </a:lnTo>
                  <a:lnTo>
                    <a:pt x="90" y="36"/>
                  </a:lnTo>
                  <a:lnTo>
                    <a:pt x="87" y="48"/>
                  </a:lnTo>
                  <a:lnTo>
                    <a:pt x="87" y="51"/>
                  </a:lnTo>
                  <a:lnTo>
                    <a:pt x="87" y="51"/>
                  </a:lnTo>
                  <a:lnTo>
                    <a:pt x="0" y="178"/>
                  </a:lnTo>
                </a:path>
              </a:pathLst>
            </a:custGeom>
            <a:grpFill/>
            <a:ln w="12700" cap="flat" cmpd="sng">
              <a:solidFill>
                <a:schemeClr val="bg2">
                  <a:lumMod val="9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" name="Freeform 52"/>
            <p:cNvSpPr>
              <a:spLocks noChangeArrowheads="1"/>
            </p:cNvSpPr>
            <p:nvPr/>
          </p:nvSpPr>
          <p:spPr bwMode="auto">
            <a:xfrm>
              <a:off x="2007097" y="4086753"/>
              <a:ext cx="303272" cy="440730"/>
            </a:xfrm>
            <a:custGeom>
              <a:avLst/>
              <a:gdLst>
                <a:gd name="T0" fmla="*/ 132 w 543"/>
                <a:gd name="T1" fmla="*/ 0 h 728"/>
                <a:gd name="T2" fmla="*/ 96 w 543"/>
                <a:gd name="T3" fmla="*/ 34 h 728"/>
                <a:gd name="T4" fmla="*/ 22 w 543"/>
                <a:gd name="T5" fmla="*/ 118 h 728"/>
                <a:gd name="T6" fmla="*/ 0 w 543"/>
                <a:gd name="T7" fmla="*/ 186 h 728"/>
                <a:gd name="T8" fmla="*/ 31 w 543"/>
                <a:gd name="T9" fmla="*/ 285 h 728"/>
                <a:gd name="T10" fmla="*/ 70 w 543"/>
                <a:gd name="T11" fmla="*/ 336 h 728"/>
                <a:gd name="T12" fmla="*/ 96 w 543"/>
                <a:gd name="T13" fmla="*/ 358 h 728"/>
                <a:gd name="T14" fmla="*/ 99 w 543"/>
                <a:gd name="T15" fmla="*/ 361 h 728"/>
                <a:gd name="T16" fmla="*/ 96 w 543"/>
                <a:gd name="T17" fmla="*/ 367 h 728"/>
                <a:gd name="T18" fmla="*/ 73 w 543"/>
                <a:gd name="T19" fmla="*/ 437 h 728"/>
                <a:gd name="T20" fmla="*/ 70 w 543"/>
                <a:gd name="T21" fmla="*/ 437 h 728"/>
                <a:gd name="T22" fmla="*/ 70 w 543"/>
                <a:gd name="T23" fmla="*/ 437 h 728"/>
                <a:gd name="T24" fmla="*/ 36 w 543"/>
                <a:gd name="T25" fmla="*/ 491 h 728"/>
                <a:gd name="T26" fmla="*/ 178 w 543"/>
                <a:gd name="T27" fmla="*/ 727 h 728"/>
                <a:gd name="T28" fmla="*/ 276 w 543"/>
                <a:gd name="T29" fmla="*/ 668 h 728"/>
                <a:gd name="T30" fmla="*/ 279 w 543"/>
                <a:gd name="T31" fmla="*/ 668 h 728"/>
                <a:gd name="T32" fmla="*/ 279 w 543"/>
                <a:gd name="T33" fmla="*/ 668 h 728"/>
                <a:gd name="T34" fmla="*/ 403 w 543"/>
                <a:gd name="T35" fmla="*/ 662 h 728"/>
                <a:gd name="T36" fmla="*/ 542 w 543"/>
                <a:gd name="T37" fmla="*/ 581 h 728"/>
                <a:gd name="T38" fmla="*/ 513 w 543"/>
                <a:gd name="T39" fmla="*/ 502 h 728"/>
                <a:gd name="T40" fmla="*/ 378 w 543"/>
                <a:gd name="T41" fmla="*/ 330 h 728"/>
                <a:gd name="T42" fmla="*/ 313 w 543"/>
                <a:gd name="T43" fmla="*/ 299 h 728"/>
                <a:gd name="T44" fmla="*/ 310 w 543"/>
                <a:gd name="T45" fmla="*/ 299 h 728"/>
                <a:gd name="T46" fmla="*/ 310 w 543"/>
                <a:gd name="T47" fmla="*/ 299 h 728"/>
                <a:gd name="T48" fmla="*/ 259 w 543"/>
                <a:gd name="T49" fmla="*/ 243 h 728"/>
                <a:gd name="T50" fmla="*/ 254 w 543"/>
                <a:gd name="T51" fmla="*/ 240 h 728"/>
                <a:gd name="T52" fmla="*/ 259 w 543"/>
                <a:gd name="T53" fmla="*/ 234 h 728"/>
                <a:gd name="T54" fmla="*/ 296 w 543"/>
                <a:gd name="T55" fmla="*/ 183 h 728"/>
                <a:gd name="T56" fmla="*/ 310 w 543"/>
                <a:gd name="T57" fmla="*/ 121 h 728"/>
                <a:gd name="T58" fmla="*/ 279 w 543"/>
                <a:gd name="T59" fmla="*/ 90 h 728"/>
                <a:gd name="T60" fmla="*/ 214 w 543"/>
                <a:gd name="T61" fmla="*/ 147 h 728"/>
                <a:gd name="T62" fmla="*/ 209 w 543"/>
                <a:gd name="T63" fmla="*/ 149 h 728"/>
                <a:gd name="T64" fmla="*/ 203 w 543"/>
                <a:gd name="T65" fmla="*/ 147 h 728"/>
                <a:gd name="T66" fmla="*/ 141 w 543"/>
                <a:gd name="T67" fmla="*/ 79 h 728"/>
                <a:gd name="T68" fmla="*/ 138 w 543"/>
                <a:gd name="T69" fmla="*/ 76 h 728"/>
                <a:gd name="T70" fmla="*/ 138 w 543"/>
                <a:gd name="T71" fmla="*/ 73 h 728"/>
                <a:gd name="T72" fmla="*/ 132 w 543"/>
                <a:gd name="T73" fmla="*/ 0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43" h="728">
                  <a:moveTo>
                    <a:pt x="132" y="0"/>
                  </a:moveTo>
                  <a:lnTo>
                    <a:pt x="96" y="34"/>
                  </a:lnTo>
                  <a:lnTo>
                    <a:pt x="22" y="118"/>
                  </a:lnTo>
                  <a:lnTo>
                    <a:pt x="0" y="186"/>
                  </a:lnTo>
                  <a:lnTo>
                    <a:pt x="31" y="285"/>
                  </a:lnTo>
                  <a:lnTo>
                    <a:pt x="70" y="336"/>
                  </a:lnTo>
                  <a:lnTo>
                    <a:pt x="96" y="358"/>
                  </a:lnTo>
                  <a:lnTo>
                    <a:pt x="99" y="361"/>
                  </a:lnTo>
                  <a:lnTo>
                    <a:pt x="96" y="367"/>
                  </a:lnTo>
                  <a:lnTo>
                    <a:pt x="73" y="437"/>
                  </a:lnTo>
                  <a:lnTo>
                    <a:pt x="70" y="437"/>
                  </a:lnTo>
                  <a:lnTo>
                    <a:pt x="70" y="437"/>
                  </a:lnTo>
                  <a:lnTo>
                    <a:pt x="36" y="491"/>
                  </a:lnTo>
                  <a:lnTo>
                    <a:pt x="178" y="727"/>
                  </a:lnTo>
                  <a:lnTo>
                    <a:pt x="276" y="668"/>
                  </a:lnTo>
                  <a:lnTo>
                    <a:pt x="279" y="668"/>
                  </a:lnTo>
                  <a:lnTo>
                    <a:pt x="279" y="668"/>
                  </a:lnTo>
                  <a:lnTo>
                    <a:pt x="403" y="662"/>
                  </a:lnTo>
                  <a:lnTo>
                    <a:pt x="542" y="581"/>
                  </a:lnTo>
                  <a:lnTo>
                    <a:pt x="513" y="502"/>
                  </a:lnTo>
                  <a:lnTo>
                    <a:pt x="378" y="330"/>
                  </a:lnTo>
                  <a:lnTo>
                    <a:pt x="313" y="299"/>
                  </a:lnTo>
                  <a:lnTo>
                    <a:pt x="310" y="299"/>
                  </a:lnTo>
                  <a:lnTo>
                    <a:pt x="310" y="299"/>
                  </a:lnTo>
                  <a:lnTo>
                    <a:pt x="259" y="243"/>
                  </a:lnTo>
                  <a:lnTo>
                    <a:pt x="254" y="240"/>
                  </a:lnTo>
                  <a:lnTo>
                    <a:pt x="259" y="234"/>
                  </a:lnTo>
                  <a:lnTo>
                    <a:pt x="296" y="183"/>
                  </a:lnTo>
                  <a:lnTo>
                    <a:pt x="310" y="121"/>
                  </a:lnTo>
                  <a:lnTo>
                    <a:pt x="279" y="90"/>
                  </a:lnTo>
                  <a:lnTo>
                    <a:pt x="214" y="147"/>
                  </a:lnTo>
                  <a:lnTo>
                    <a:pt x="209" y="149"/>
                  </a:lnTo>
                  <a:lnTo>
                    <a:pt x="203" y="147"/>
                  </a:lnTo>
                  <a:lnTo>
                    <a:pt x="141" y="79"/>
                  </a:lnTo>
                  <a:lnTo>
                    <a:pt x="138" y="76"/>
                  </a:lnTo>
                  <a:lnTo>
                    <a:pt x="138" y="73"/>
                  </a:lnTo>
                  <a:lnTo>
                    <a:pt x="132" y="0"/>
                  </a:lnTo>
                </a:path>
              </a:pathLst>
            </a:custGeom>
            <a:grpFill/>
            <a:ln w="12700" cap="flat" cmpd="sng">
              <a:solidFill>
                <a:schemeClr val="bg2">
                  <a:lumMod val="9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Freeform 53"/>
            <p:cNvSpPr>
              <a:spLocks noChangeArrowheads="1"/>
            </p:cNvSpPr>
            <p:nvPr/>
          </p:nvSpPr>
          <p:spPr bwMode="auto">
            <a:xfrm>
              <a:off x="2159965" y="4142846"/>
              <a:ext cx="305737" cy="293819"/>
            </a:xfrm>
            <a:custGeom>
              <a:avLst/>
              <a:gdLst>
                <a:gd name="T0" fmla="*/ 43 w 549"/>
                <a:gd name="T1" fmla="*/ 14 h 484"/>
                <a:gd name="T2" fmla="*/ 51 w 549"/>
                <a:gd name="T3" fmla="*/ 23 h 484"/>
                <a:gd name="T4" fmla="*/ 54 w 549"/>
                <a:gd name="T5" fmla="*/ 25 h 484"/>
                <a:gd name="T6" fmla="*/ 54 w 549"/>
                <a:gd name="T7" fmla="*/ 28 h 484"/>
                <a:gd name="T8" fmla="*/ 37 w 549"/>
                <a:gd name="T9" fmla="*/ 96 h 484"/>
                <a:gd name="T10" fmla="*/ 34 w 549"/>
                <a:gd name="T11" fmla="*/ 99 h 484"/>
                <a:gd name="T12" fmla="*/ 34 w 549"/>
                <a:gd name="T13" fmla="*/ 99 h 484"/>
                <a:gd name="T14" fmla="*/ 0 w 549"/>
                <a:gd name="T15" fmla="*/ 144 h 484"/>
                <a:gd name="T16" fmla="*/ 46 w 549"/>
                <a:gd name="T17" fmla="*/ 195 h 484"/>
                <a:gd name="T18" fmla="*/ 113 w 549"/>
                <a:gd name="T19" fmla="*/ 226 h 484"/>
                <a:gd name="T20" fmla="*/ 113 w 549"/>
                <a:gd name="T21" fmla="*/ 226 h 484"/>
                <a:gd name="T22" fmla="*/ 116 w 549"/>
                <a:gd name="T23" fmla="*/ 226 h 484"/>
                <a:gd name="T24" fmla="*/ 252 w 549"/>
                <a:gd name="T25" fmla="*/ 401 h 484"/>
                <a:gd name="T26" fmla="*/ 252 w 549"/>
                <a:gd name="T27" fmla="*/ 401 h 484"/>
                <a:gd name="T28" fmla="*/ 252 w 549"/>
                <a:gd name="T29" fmla="*/ 404 h 484"/>
                <a:gd name="T30" fmla="*/ 283 w 549"/>
                <a:gd name="T31" fmla="*/ 483 h 484"/>
                <a:gd name="T32" fmla="*/ 325 w 549"/>
                <a:gd name="T33" fmla="*/ 474 h 484"/>
                <a:gd name="T34" fmla="*/ 359 w 549"/>
                <a:gd name="T35" fmla="*/ 429 h 484"/>
                <a:gd name="T36" fmla="*/ 359 w 549"/>
                <a:gd name="T37" fmla="*/ 426 h 484"/>
                <a:gd name="T38" fmla="*/ 362 w 549"/>
                <a:gd name="T39" fmla="*/ 426 h 484"/>
                <a:gd name="T40" fmla="*/ 446 w 549"/>
                <a:gd name="T41" fmla="*/ 420 h 484"/>
                <a:gd name="T42" fmla="*/ 449 w 549"/>
                <a:gd name="T43" fmla="*/ 420 h 484"/>
                <a:gd name="T44" fmla="*/ 449 w 549"/>
                <a:gd name="T45" fmla="*/ 420 h 484"/>
                <a:gd name="T46" fmla="*/ 483 w 549"/>
                <a:gd name="T47" fmla="*/ 452 h 484"/>
                <a:gd name="T48" fmla="*/ 534 w 549"/>
                <a:gd name="T49" fmla="*/ 423 h 484"/>
                <a:gd name="T50" fmla="*/ 548 w 549"/>
                <a:gd name="T51" fmla="*/ 243 h 484"/>
                <a:gd name="T52" fmla="*/ 469 w 549"/>
                <a:gd name="T53" fmla="*/ 198 h 484"/>
                <a:gd name="T54" fmla="*/ 466 w 549"/>
                <a:gd name="T55" fmla="*/ 198 h 484"/>
                <a:gd name="T56" fmla="*/ 463 w 549"/>
                <a:gd name="T57" fmla="*/ 192 h 484"/>
                <a:gd name="T58" fmla="*/ 461 w 549"/>
                <a:gd name="T59" fmla="*/ 118 h 484"/>
                <a:gd name="T60" fmla="*/ 424 w 549"/>
                <a:gd name="T61" fmla="*/ 85 h 484"/>
                <a:gd name="T62" fmla="*/ 362 w 549"/>
                <a:gd name="T63" fmla="*/ 104 h 484"/>
                <a:gd name="T64" fmla="*/ 359 w 549"/>
                <a:gd name="T65" fmla="*/ 107 h 484"/>
                <a:gd name="T66" fmla="*/ 359 w 549"/>
                <a:gd name="T67" fmla="*/ 104 h 484"/>
                <a:gd name="T68" fmla="*/ 159 w 549"/>
                <a:gd name="T69" fmla="*/ 0 h 484"/>
                <a:gd name="T70" fmla="*/ 43 w 549"/>
                <a:gd name="T71" fmla="*/ 1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49" h="484">
                  <a:moveTo>
                    <a:pt x="43" y="14"/>
                  </a:moveTo>
                  <a:lnTo>
                    <a:pt x="51" y="23"/>
                  </a:lnTo>
                  <a:lnTo>
                    <a:pt x="54" y="25"/>
                  </a:lnTo>
                  <a:lnTo>
                    <a:pt x="54" y="28"/>
                  </a:lnTo>
                  <a:lnTo>
                    <a:pt x="37" y="96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0" y="144"/>
                  </a:lnTo>
                  <a:lnTo>
                    <a:pt x="46" y="195"/>
                  </a:lnTo>
                  <a:lnTo>
                    <a:pt x="113" y="226"/>
                  </a:lnTo>
                  <a:lnTo>
                    <a:pt x="113" y="226"/>
                  </a:lnTo>
                  <a:lnTo>
                    <a:pt x="116" y="226"/>
                  </a:lnTo>
                  <a:lnTo>
                    <a:pt x="252" y="401"/>
                  </a:lnTo>
                  <a:lnTo>
                    <a:pt x="252" y="401"/>
                  </a:lnTo>
                  <a:lnTo>
                    <a:pt x="252" y="404"/>
                  </a:lnTo>
                  <a:lnTo>
                    <a:pt x="283" y="483"/>
                  </a:lnTo>
                  <a:lnTo>
                    <a:pt x="325" y="474"/>
                  </a:lnTo>
                  <a:lnTo>
                    <a:pt x="359" y="429"/>
                  </a:lnTo>
                  <a:lnTo>
                    <a:pt x="359" y="426"/>
                  </a:lnTo>
                  <a:lnTo>
                    <a:pt x="362" y="426"/>
                  </a:lnTo>
                  <a:lnTo>
                    <a:pt x="446" y="420"/>
                  </a:lnTo>
                  <a:lnTo>
                    <a:pt x="449" y="420"/>
                  </a:lnTo>
                  <a:lnTo>
                    <a:pt x="449" y="420"/>
                  </a:lnTo>
                  <a:lnTo>
                    <a:pt x="483" y="452"/>
                  </a:lnTo>
                  <a:lnTo>
                    <a:pt x="534" y="423"/>
                  </a:lnTo>
                  <a:lnTo>
                    <a:pt x="548" y="243"/>
                  </a:lnTo>
                  <a:lnTo>
                    <a:pt x="469" y="198"/>
                  </a:lnTo>
                  <a:lnTo>
                    <a:pt x="466" y="198"/>
                  </a:lnTo>
                  <a:lnTo>
                    <a:pt x="463" y="192"/>
                  </a:lnTo>
                  <a:lnTo>
                    <a:pt x="461" y="118"/>
                  </a:lnTo>
                  <a:lnTo>
                    <a:pt x="424" y="85"/>
                  </a:lnTo>
                  <a:lnTo>
                    <a:pt x="362" y="104"/>
                  </a:lnTo>
                  <a:lnTo>
                    <a:pt x="359" y="107"/>
                  </a:lnTo>
                  <a:lnTo>
                    <a:pt x="359" y="104"/>
                  </a:lnTo>
                  <a:lnTo>
                    <a:pt x="159" y="0"/>
                  </a:lnTo>
                  <a:lnTo>
                    <a:pt x="43" y="14"/>
                  </a:lnTo>
                </a:path>
              </a:pathLst>
            </a:custGeom>
            <a:grpFill/>
            <a:ln w="12700" cap="flat" cmpd="sng">
              <a:solidFill>
                <a:schemeClr val="bg2">
                  <a:lumMod val="9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Freeform 54"/>
            <p:cNvSpPr>
              <a:spLocks noChangeArrowheads="1"/>
            </p:cNvSpPr>
            <p:nvPr/>
          </p:nvSpPr>
          <p:spPr bwMode="auto">
            <a:xfrm>
              <a:off x="2295575" y="4052030"/>
              <a:ext cx="658319" cy="427374"/>
            </a:xfrm>
            <a:custGeom>
              <a:avLst/>
              <a:gdLst>
                <a:gd name="T0" fmla="*/ 0 w 1178"/>
                <a:gd name="T1" fmla="*/ 178 h 706"/>
                <a:gd name="T2" fmla="*/ 119 w 1178"/>
                <a:gd name="T3" fmla="*/ 240 h 706"/>
                <a:gd name="T4" fmla="*/ 181 w 1178"/>
                <a:gd name="T5" fmla="*/ 221 h 706"/>
                <a:gd name="T6" fmla="*/ 184 w 1178"/>
                <a:gd name="T7" fmla="*/ 221 h 706"/>
                <a:gd name="T8" fmla="*/ 186 w 1178"/>
                <a:gd name="T9" fmla="*/ 223 h 706"/>
                <a:gd name="T10" fmla="*/ 229 w 1178"/>
                <a:gd name="T11" fmla="*/ 260 h 706"/>
                <a:gd name="T12" fmla="*/ 232 w 1178"/>
                <a:gd name="T13" fmla="*/ 263 h 706"/>
                <a:gd name="T14" fmla="*/ 232 w 1178"/>
                <a:gd name="T15" fmla="*/ 266 h 706"/>
                <a:gd name="T16" fmla="*/ 234 w 1178"/>
                <a:gd name="T17" fmla="*/ 339 h 706"/>
                <a:gd name="T18" fmla="*/ 316 w 1178"/>
                <a:gd name="T19" fmla="*/ 384 h 706"/>
                <a:gd name="T20" fmla="*/ 322 w 1178"/>
                <a:gd name="T21" fmla="*/ 384 h 706"/>
                <a:gd name="T22" fmla="*/ 319 w 1178"/>
                <a:gd name="T23" fmla="*/ 390 h 706"/>
                <a:gd name="T24" fmla="*/ 305 w 1178"/>
                <a:gd name="T25" fmla="*/ 570 h 706"/>
                <a:gd name="T26" fmla="*/ 548 w 1178"/>
                <a:gd name="T27" fmla="*/ 570 h 706"/>
                <a:gd name="T28" fmla="*/ 579 w 1178"/>
                <a:gd name="T29" fmla="*/ 551 h 706"/>
                <a:gd name="T30" fmla="*/ 582 w 1178"/>
                <a:gd name="T31" fmla="*/ 551 h 706"/>
                <a:gd name="T32" fmla="*/ 582 w 1178"/>
                <a:gd name="T33" fmla="*/ 551 h 706"/>
                <a:gd name="T34" fmla="*/ 663 w 1178"/>
                <a:gd name="T35" fmla="*/ 554 h 706"/>
                <a:gd name="T36" fmla="*/ 669 w 1178"/>
                <a:gd name="T37" fmla="*/ 554 h 706"/>
                <a:gd name="T38" fmla="*/ 669 w 1178"/>
                <a:gd name="T39" fmla="*/ 556 h 706"/>
                <a:gd name="T40" fmla="*/ 692 w 1178"/>
                <a:gd name="T41" fmla="*/ 618 h 706"/>
                <a:gd name="T42" fmla="*/ 757 w 1178"/>
                <a:gd name="T43" fmla="*/ 647 h 706"/>
                <a:gd name="T44" fmla="*/ 757 w 1178"/>
                <a:gd name="T45" fmla="*/ 649 h 706"/>
                <a:gd name="T46" fmla="*/ 759 w 1178"/>
                <a:gd name="T47" fmla="*/ 649 h 706"/>
                <a:gd name="T48" fmla="*/ 813 w 1178"/>
                <a:gd name="T49" fmla="*/ 705 h 706"/>
                <a:gd name="T50" fmla="*/ 903 w 1178"/>
                <a:gd name="T51" fmla="*/ 613 h 706"/>
                <a:gd name="T52" fmla="*/ 906 w 1178"/>
                <a:gd name="T53" fmla="*/ 613 h 706"/>
                <a:gd name="T54" fmla="*/ 909 w 1178"/>
                <a:gd name="T55" fmla="*/ 613 h 706"/>
                <a:gd name="T56" fmla="*/ 1126 w 1178"/>
                <a:gd name="T57" fmla="*/ 616 h 706"/>
                <a:gd name="T58" fmla="*/ 1132 w 1178"/>
                <a:gd name="T59" fmla="*/ 477 h 706"/>
                <a:gd name="T60" fmla="*/ 1132 w 1178"/>
                <a:gd name="T61" fmla="*/ 475 h 706"/>
                <a:gd name="T62" fmla="*/ 1135 w 1178"/>
                <a:gd name="T63" fmla="*/ 475 h 706"/>
                <a:gd name="T64" fmla="*/ 1177 w 1178"/>
                <a:gd name="T65" fmla="*/ 427 h 706"/>
                <a:gd name="T66" fmla="*/ 1129 w 1178"/>
                <a:gd name="T67" fmla="*/ 379 h 706"/>
                <a:gd name="T68" fmla="*/ 1013 w 1178"/>
                <a:gd name="T69" fmla="*/ 410 h 706"/>
                <a:gd name="T70" fmla="*/ 1011 w 1178"/>
                <a:gd name="T71" fmla="*/ 410 h 706"/>
                <a:gd name="T72" fmla="*/ 1008 w 1178"/>
                <a:gd name="T73" fmla="*/ 407 h 706"/>
                <a:gd name="T74" fmla="*/ 833 w 1178"/>
                <a:gd name="T75" fmla="*/ 305 h 706"/>
                <a:gd name="T76" fmla="*/ 833 w 1178"/>
                <a:gd name="T77" fmla="*/ 305 h 706"/>
                <a:gd name="T78" fmla="*/ 830 w 1178"/>
                <a:gd name="T79" fmla="*/ 302 h 706"/>
                <a:gd name="T80" fmla="*/ 725 w 1178"/>
                <a:gd name="T81" fmla="*/ 110 h 706"/>
                <a:gd name="T82" fmla="*/ 567 w 1178"/>
                <a:gd name="T83" fmla="*/ 15 h 706"/>
                <a:gd name="T84" fmla="*/ 325 w 1178"/>
                <a:gd name="T85" fmla="*/ 0 h 706"/>
                <a:gd name="T86" fmla="*/ 240 w 1178"/>
                <a:gd name="T87" fmla="*/ 60 h 706"/>
                <a:gd name="T88" fmla="*/ 240 w 1178"/>
                <a:gd name="T89" fmla="*/ 60 h 706"/>
                <a:gd name="T90" fmla="*/ 237 w 1178"/>
                <a:gd name="T91" fmla="*/ 60 h 706"/>
                <a:gd name="T92" fmla="*/ 144 w 1178"/>
                <a:gd name="T93" fmla="*/ 65 h 706"/>
                <a:gd name="T94" fmla="*/ 116 w 1178"/>
                <a:gd name="T95" fmla="*/ 108 h 706"/>
                <a:gd name="T96" fmla="*/ 113 w 1178"/>
                <a:gd name="T97" fmla="*/ 110 h 706"/>
                <a:gd name="T98" fmla="*/ 113 w 1178"/>
                <a:gd name="T99" fmla="*/ 110 h 706"/>
                <a:gd name="T100" fmla="*/ 0 w 1178"/>
                <a:gd name="T101" fmla="*/ 17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78" h="706">
                  <a:moveTo>
                    <a:pt x="0" y="178"/>
                  </a:moveTo>
                  <a:lnTo>
                    <a:pt x="119" y="240"/>
                  </a:lnTo>
                  <a:lnTo>
                    <a:pt x="181" y="221"/>
                  </a:lnTo>
                  <a:lnTo>
                    <a:pt x="184" y="221"/>
                  </a:lnTo>
                  <a:lnTo>
                    <a:pt x="186" y="223"/>
                  </a:lnTo>
                  <a:lnTo>
                    <a:pt x="229" y="260"/>
                  </a:lnTo>
                  <a:lnTo>
                    <a:pt x="232" y="263"/>
                  </a:lnTo>
                  <a:lnTo>
                    <a:pt x="232" y="266"/>
                  </a:lnTo>
                  <a:lnTo>
                    <a:pt x="234" y="339"/>
                  </a:lnTo>
                  <a:lnTo>
                    <a:pt x="316" y="384"/>
                  </a:lnTo>
                  <a:lnTo>
                    <a:pt x="322" y="384"/>
                  </a:lnTo>
                  <a:lnTo>
                    <a:pt x="319" y="390"/>
                  </a:lnTo>
                  <a:lnTo>
                    <a:pt x="305" y="570"/>
                  </a:lnTo>
                  <a:lnTo>
                    <a:pt x="548" y="570"/>
                  </a:lnTo>
                  <a:lnTo>
                    <a:pt x="579" y="551"/>
                  </a:lnTo>
                  <a:lnTo>
                    <a:pt x="582" y="551"/>
                  </a:lnTo>
                  <a:lnTo>
                    <a:pt x="582" y="551"/>
                  </a:lnTo>
                  <a:lnTo>
                    <a:pt x="663" y="554"/>
                  </a:lnTo>
                  <a:lnTo>
                    <a:pt x="669" y="554"/>
                  </a:lnTo>
                  <a:lnTo>
                    <a:pt x="669" y="556"/>
                  </a:lnTo>
                  <a:lnTo>
                    <a:pt x="692" y="618"/>
                  </a:lnTo>
                  <a:lnTo>
                    <a:pt x="757" y="647"/>
                  </a:lnTo>
                  <a:lnTo>
                    <a:pt x="757" y="649"/>
                  </a:lnTo>
                  <a:lnTo>
                    <a:pt x="759" y="649"/>
                  </a:lnTo>
                  <a:lnTo>
                    <a:pt x="813" y="705"/>
                  </a:lnTo>
                  <a:lnTo>
                    <a:pt x="903" y="613"/>
                  </a:lnTo>
                  <a:lnTo>
                    <a:pt x="906" y="613"/>
                  </a:lnTo>
                  <a:lnTo>
                    <a:pt x="909" y="613"/>
                  </a:lnTo>
                  <a:lnTo>
                    <a:pt x="1126" y="616"/>
                  </a:lnTo>
                  <a:lnTo>
                    <a:pt x="1132" y="477"/>
                  </a:lnTo>
                  <a:lnTo>
                    <a:pt x="1132" y="475"/>
                  </a:lnTo>
                  <a:lnTo>
                    <a:pt x="1135" y="475"/>
                  </a:lnTo>
                  <a:lnTo>
                    <a:pt x="1177" y="427"/>
                  </a:lnTo>
                  <a:lnTo>
                    <a:pt x="1129" y="379"/>
                  </a:lnTo>
                  <a:lnTo>
                    <a:pt x="1013" y="410"/>
                  </a:lnTo>
                  <a:lnTo>
                    <a:pt x="1011" y="410"/>
                  </a:lnTo>
                  <a:lnTo>
                    <a:pt x="1008" y="407"/>
                  </a:lnTo>
                  <a:lnTo>
                    <a:pt x="833" y="305"/>
                  </a:lnTo>
                  <a:lnTo>
                    <a:pt x="833" y="305"/>
                  </a:lnTo>
                  <a:lnTo>
                    <a:pt x="830" y="302"/>
                  </a:lnTo>
                  <a:lnTo>
                    <a:pt x="725" y="110"/>
                  </a:lnTo>
                  <a:lnTo>
                    <a:pt x="567" y="15"/>
                  </a:lnTo>
                  <a:lnTo>
                    <a:pt x="325" y="0"/>
                  </a:lnTo>
                  <a:lnTo>
                    <a:pt x="240" y="60"/>
                  </a:lnTo>
                  <a:lnTo>
                    <a:pt x="240" y="60"/>
                  </a:lnTo>
                  <a:lnTo>
                    <a:pt x="237" y="60"/>
                  </a:lnTo>
                  <a:lnTo>
                    <a:pt x="144" y="65"/>
                  </a:lnTo>
                  <a:lnTo>
                    <a:pt x="116" y="108"/>
                  </a:lnTo>
                  <a:lnTo>
                    <a:pt x="113" y="110"/>
                  </a:lnTo>
                  <a:lnTo>
                    <a:pt x="113" y="110"/>
                  </a:lnTo>
                  <a:lnTo>
                    <a:pt x="0" y="178"/>
                  </a:lnTo>
                </a:path>
              </a:pathLst>
            </a:custGeom>
            <a:grpFill/>
            <a:ln w="12700" cap="flat" cmpd="sng">
              <a:solidFill>
                <a:schemeClr val="bg2">
                  <a:lumMod val="9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" name="Freeform 55"/>
            <p:cNvSpPr>
              <a:spLocks noChangeArrowheads="1"/>
            </p:cNvSpPr>
            <p:nvPr/>
          </p:nvSpPr>
          <p:spPr bwMode="auto">
            <a:xfrm>
              <a:off x="1558354" y="3469733"/>
              <a:ext cx="722427" cy="568940"/>
            </a:xfrm>
            <a:custGeom>
              <a:avLst/>
              <a:gdLst>
                <a:gd name="T0" fmla="*/ 1062 w 1291"/>
                <a:gd name="T1" fmla="*/ 892 h 941"/>
                <a:gd name="T2" fmla="*/ 1047 w 1291"/>
                <a:gd name="T3" fmla="*/ 844 h 941"/>
                <a:gd name="T4" fmla="*/ 1078 w 1291"/>
                <a:gd name="T5" fmla="*/ 663 h 941"/>
                <a:gd name="T6" fmla="*/ 1087 w 1291"/>
                <a:gd name="T7" fmla="*/ 658 h 941"/>
                <a:gd name="T8" fmla="*/ 1290 w 1291"/>
                <a:gd name="T9" fmla="*/ 553 h 941"/>
                <a:gd name="T10" fmla="*/ 1163 w 1291"/>
                <a:gd name="T11" fmla="*/ 424 h 941"/>
                <a:gd name="T12" fmla="*/ 1152 w 1291"/>
                <a:gd name="T13" fmla="*/ 421 h 941"/>
                <a:gd name="T14" fmla="*/ 957 w 1291"/>
                <a:gd name="T15" fmla="*/ 316 h 941"/>
                <a:gd name="T16" fmla="*/ 951 w 1291"/>
                <a:gd name="T17" fmla="*/ 314 h 941"/>
                <a:gd name="T18" fmla="*/ 861 w 1291"/>
                <a:gd name="T19" fmla="*/ 240 h 941"/>
                <a:gd name="T20" fmla="*/ 847 w 1291"/>
                <a:gd name="T21" fmla="*/ 175 h 941"/>
                <a:gd name="T22" fmla="*/ 757 w 1291"/>
                <a:gd name="T23" fmla="*/ 147 h 941"/>
                <a:gd name="T24" fmla="*/ 745 w 1291"/>
                <a:gd name="T25" fmla="*/ 212 h 941"/>
                <a:gd name="T26" fmla="*/ 576 w 1291"/>
                <a:gd name="T27" fmla="*/ 198 h 941"/>
                <a:gd name="T28" fmla="*/ 573 w 1291"/>
                <a:gd name="T29" fmla="*/ 195 h 941"/>
                <a:gd name="T30" fmla="*/ 359 w 1291"/>
                <a:gd name="T31" fmla="*/ 107 h 941"/>
                <a:gd name="T32" fmla="*/ 356 w 1291"/>
                <a:gd name="T33" fmla="*/ 107 h 941"/>
                <a:gd name="T34" fmla="*/ 274 w 1291"/>
                <a:gd name="T35" fmla="*/ 45 h 941"/>
                <a:gd name="T36" fmla="*/ 229 w 1291"/>
                <a:gd name="T37" fmla="*/ 0 h 941"/>
                <a:gd name="T38" fmla="*/ 161 w 1291"/>
                <a:gd name="T39" fmla="*/ 147 h 941"/>
                <a:gd name="T40" fmla="*/ 161 w 1291"/>
                <a:gd name="T41" fmla="*/ 150 h 941"/>
                <a:gd name="T42" fmla="*/ 113 w 1291"/>
                <a:gd name="T43" fmla="*/ 226 h 941"/>
                <a:gd name="T44" fmla="*/ 0 w 1291"/>
                <a:gd name="T45" fmla="*/ 246 h 941"/>
                <a:gd name="T46" fmla="*/ 122 w 1291"/>
                <a:gd name="T47" fmla="*/ 488 h 941"/>
                <a:gd name="T48" fmla="*/ 339 w 1291"/>
                <a:gd name="T49" fmla="*/ 565 h 941"/>
                <a:gd name="T50" fmla="*/ 345 w 1291"/>
                <a:gd name="T51" fmla="*/ 570 h 941"/>
                <a:gd name="T52" fmla="*/ 415 w 1291"/>
                <a:gd name="T53" fmla="*/ 714 h 941"/>
                <a:gd name="T54" fmla="*/ 418 w 1291"/>
                <a:gd name="T55" fmla="*/ 720 h 941"/>
                <a:gd name="T56" fmla="*/ 545 w 1291"/>
                <a:gd name="T57" fmla="*/ 711 h 941"/>
                <a:gd name="T58" fmla="*/ 565 w 1291"/>
                <a:gd name="T59" fmla="*/ 689 h 941"/>
                <a:gd name="T60" fmla="*/ 599 w 1291"/>
                <a:gd name="T61" fmla="*/ 706 h 941"/>
                <a:gd name="T62" fmla="*/ 602 w 1291"/>
                <a:gd name="T63" fmla="*/ 711 h 941"/>
                <a:gd name="T64" fmla="*/ 748 w 1291"/>
                <a:gd name="T65" fmla="*/ 869 h 941"/>
                <a:gd name="T66" fmla="*/ 895 w 1291"/>
                <a:gd name="T67" fmla="*/ 867 h 941"/>
                <a:gd name="T68" fmla="*/ 957 w 1291"/>
                <a:gd name="T69" fmla="*/ 940 h 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91" h="941">
                  <a:moveTo>
                    <a:pt x="957" y="940"/>
                  </a:moveTo>
                  <a:lnTo>
                    <a:pt x="1062" y="892"/>
                  </a:lnTo>
                  <a:lnTo>
                    <a:pt x="1047" y="844"/>
                  </a:lnTo>
                  <a:lnTo>
                    <a:pt x="1047" y="844"/>
                  </a:lnTo>
                  <a:lnTo>
                    <a:pt x="1047" y="841"/>
                  </a:lnTo>
                  <a:lnTo>
                    <a:pt x="1078" y="663"/>
                  </a:lnTo>
                  <a:lnTo>
                    <a:pt x="1081" y="658"/>
                  </a:lnTo>
                  <a:lnTo>
                    <a:pt x="1087" y="658"/>
                  </a:lnTo>
                  <a:lnTo>
                    <a:pt x="1177" y="666"/>
                  </a:lnTo>
                  <a:lnTo>
                    <a:pt x="1290" y="553"/>
                  </a:lnTo>
                  <a:lnTo>
                    <a:pt x="1276" y="424"/>
                  </a:lnTo>
                  <a:lnTo>
                    <a:pt x="1163" y="424"/>
                  </a:lnTo>
                  <a:lnTo>
                    <a:pt x="1163" y="429"/>
                  </a:lnTo>
                  <a:lnTo>
                    <a:pt x="1152" y="421"/>
                  </a:lnTo>
                  <a:lnTo>
                    <a:pt x="1031" y="311"/>
                  </a:lnTo>
                  <a:lnTo>
                    <a:pt x="957" y="316"/>
                  </a:lnTo>
                  <a:lnTo>
                    <a:pt x="954" y="316"/>
                  </a:lnTo>
                  <a:lnTo>
                    <a:pt x="951" y="314"/>
                  </a:lnTo>
                  <a:lnTo>
                    <a:pt x="864" y="243"/>
                  </a:lnTo>
                  <a:lnTo>
                    <a:pt x="861" y="240"/>
                  </a:lnTo>
                  <a:lnTo>
                    <a:pt x="861" y="240"/>
                  </a:lnTo>
                  <a:lnTo>
                    <a:pt x="847" y="175"/>
                  </a:lnTo>
                  <a:lnTo>
                    <a:pt x="779" y="127"/>
                  </a:lnTo>
                  <a:lnTo>
                    <a:pt x="757" y="147"/>
                  </a:lnTo>
                  <a:lnTo>
                    <a:pt x="745" y="206"/>
                  </a:lnTo>
                  <a:lnTo>
                    <a:pt x="745" y="212"/>
                  </a:lnTo>
                  <a:lnTo>
                    <a:pt x="737" y="212"/>
                  </a:lnTo>
                  <a:lnTo>
                    <a:pt x="576" y="198"/>
                  </a:lnTo>
                  <a:lnTo>
                    <a:pt x="573" y="198"/>
                  </a:lnTo>
                  <a:lnTo>
                    <a:pt x="573" y="195"/>
                  </a:lnTo>
                  <a:lnTo>
                    <a:pt x="517" y="150"/>
                  </a:lnTo>
                  <a:lnTo>
                    <a:pt x="359" y="107"/>
                  </a:lnTo>
                  <a:lnTo>
                    <a:pt x="359" y="107"/>
                  </a:lnTo>
                  <a:lnTo>
                    <a:pt x="356" y="107"/>
                  </a:lnTo>
                  <a:lnTo>
                    <a:pt x="274" y="45"/>
                  </a:lnTo>
                  <a:lnTo>
                    <a:pt x="274" y="45"/>
                  </a:lnTo>
                  <a:lnTo>
                    <a:pt x="274" y="45"/>
                  </a:lnTo>
                  <a:lnTo>
                    <a:pt x="229" y="0"/>
                  </a:lnTo>
                  <a:lnTo>
                    <a:pt x="187" y="43"/>
                  </a:lnTo>
                  <a:lnTo>
                    <a:pt x="161" y="147"/>
                  </a:lnTo>
                  <a:lnTo>
                    <a:pt x="161" y="150"/>
                  </a:lnTo>
                  <a:lnTo>
                    <a:pt x="161" y="150"/>
                  </a:lnTo>
                  <a:lnTo>
                    <a:pt x="113" y="223"/>
                  </a:lnTo>
                  <a:lnTo>
                    <a:pt x="113" y="226"/>
                  </a:lnTo>
                  <a:lnTo>
                    <a:pt x="110" y="226"/>
                  </a:lnTo>
                  <a:lnTo>
                    <a:pt x="0" y="246"/>
                  </a:lnTo>
                  <a:lnTo>
                    <a:pt x="26" y="314"/>
                  </a:lnTo>
                  <a:lnTo>
                    <a:pt x="122" y="488"/>
                  </a:lnTo>
                  <a:lnTo>
                    <a:pt x="190" y="539"/>
                  </a:lnTo>
                  <a:lnTo>
                    <a:pt x="339" y="565"/>
                  </a:lnTo>
                  <a:lnTo>
                    <a:pt x="345" y="565"/>
                  </a:lnTo>
                  <a:lnTo>
                    <a:pt x="345" y="570"/>
                  </a:lnTo>
                  <a:lnTo>
                    <a:pt x="356" y="641"/>
                  </a:lnTo>
                  <a:lnTo>
                    <a:pt x="415" y="714"/>
                  </a:lnTo>
                  <a:lnTo>
                    <a:pt x="418" y="717"/>
                  </a:lnTo>
                  <a:lnTo>
                    <a:pt x="418" y="720"/>
                  </a:lnTo>
                  <a:lnTo>
                    <a:pt x="415" y="728"/>
                  </a:lnTo>
                  <a:lnTo>
                    <a:pt x="545" y="711"/>
                  </a:lnTo>
                  <a:lnTo>
                    <a:pt x="562" y="692"/>
                  </a:lnTo>
                  <a:lnTo>
                    <a:pt x="565" y="689"/>
                  </a:lnTo>
                  <a:lnTo>
                    <a:pt x="571" y="692"/>
                  </a:lnTo>
                  <a:lnTo>
                    <a:pt x="599" y="706"/>
                  </a:lnTo>
                  <a:lnTo>
                    <a:pt x="602" y="706"/>
                  </a:lnTo>
                  <a:lnTo>
                    <a:pt x="602" y="711"/>
                  </a:lnTo>
                  <a:lnTo>
                    <a:pt x="599" y="771"/>
                  </a:lnTo>
                  <a:lnTo>
                    <a:pt x="748" y="869"/>
                  </a:lnTo>
                  <a:lnTo>
                    <a:pt x="892" y="867"/>
                  </a:lnTo>
                  <a:lnTo>
                    <a:pt x="895" y="867"/>
                  </a:lnTo>
                  <a:lnTo>
                    <a:pt x="898" y="869"/>
                  </a:lnTo>
                  <a:lnTo>
                    <a:pt x="957" y="940"/>
                  </a:lnTo>
                </a:path>
              </a:pathLst>
            </a:custGeom>
            <a:grpFill/>
            <a:ln w="12700" cap="flat" cmpd="sng">
              <a:solidFill>
                <a:schemeClr val="bg2">
                  <a:lumMod val="9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5" name="Freeform 56"/>
            <p:cNvSpPr>
              <a:spLocks noChangeArrowheads="1"/>
            </p:cNvSpPr>
            <p:nvPr/>
          </p:nvSpPr>
          <p:spPr bwMode="auto">
            <a:xfrm>
              <a:off x="2088463" y="3811632"/>
              <a:ext cx="382170" cy="357925"/>
            </a:xfrm>
            <a:custGeom>
              <a:avLst/>
              <a:gdLst>
                <a:gd name="T0" fmla="*/ 681 w 682"/>
                <a:gd name="T1" fmla="*/ 392 h 590"/>
                <a:gd name="T2" fmla="*/ 593 w 682"/>
                <a:gd name="T3" fmla="*/ 307 h 590"/>
                <a:gd name="T4" fmla="*/ 590 w 682"/>
                <a:gd name="T5" fmla="*/ 304 h 590"/>
                <a:gd name="T6" fmla="*/ 590 w 682"/>
                <a:gd name="T7" fmla="*/ 302 h 590"/>
                <a:gd name="T8" fmla="*/ 624 w 682"/>
                <a:gd name="T9" fmla="*/ 177 h 590"/>
                <a:gd name="T10" fmla="*/ 559 w 682"/>
                <a:gd name="T11" fmla="*/ 96 h 590"/>
                <a:gd name="T12" fmla="*/ 500 w 682"/>
                <a:gd name="T13" fmla="*/ 98 h 590"/>
                <a:gd name="T14" fmla="*/ 500 w 682"/>
                <a:gd name="T15" fmla="*/ 98 h 590"/>
                <a:gd name="T16" fmla="*/ 497 w 682"/>
                <a:gd name="T17" fmla="*/ 96 h 590"/>
                <a:gd name="T18" fmla="*/ 348 w 682"/>
                <a:gd name="T19" fmla="*/ 0 h 590"/>
                <a:gd name="T20" fmla="*/ 232 w 682"/>
                <a:gd name="T21" fmla="*/ 113 h 590"/>
                <a:gd name="T22" fmla="*/ 229 w 682"/>
                <a:gd name="T23" fmla="*/ 115 h 590"/>
                <a:gd name="T24" fmla="*/ 226 w 682"/>
                <a:gd name="T25" fmla="*/ 115 h 590"/>
                <a:gd name="T26" fmla="*/ 142 w 682"/>
                <a:gd name="T27" fmla="*/ 107 h 590"/>
                <a:gd name="T28" fmla="*/ 111 w 682"/>
                <a:gd name="T29" fmla="*/ 276 h 590"/>
                <a:gd name="T30" fmla="*/ 125 w 682"/>
                <a:gd name="T31" fmla="*/ 330 h 590"/>
                <a:gd name="T32" fmla="*/ 127 w 682"/>
                <a:gd name="T33" fmla="*/ 335 h 590"/>
                <a:gd name="T34" fmla="*/ 122 w 682"/>
                <a:gd name="T35" fmla="*/ 338 h 590"/>
                <a:gd name="T36" fmla="*/ 12 w 682"/>
                <a:gd name="T37" fmla="*/ 389 h 590"/>
                <a:gd name="T38" fmla="*/ 0 w 682"/>
                <a:gd name="T39" fmla="*/ 443 h 590"/>
                <a:gd name="T40" fmla="*/ 6 w 682"/>
                <a:gd name="T41" fmla="*/ 527 h 590"/>
                <a:gd name="T42" fmla="*/ 63 w 682"/>
                <a:gd name="T43" fmla="*/ 589 h 590"/>
                <a:gd name="T44" fmla="*/ 130 w 682"/>
                <a:gd name="T45" fmla="*/ 533 h 590"/>
                <a:gd name="T46" fmla="*/ 136 w 682"/>
                <a:gd name="T47" fmla="*/ 530 h 590"/>
                <a:gd name="T48" fmla="*/ 139 w 682"/>
                <a:gd name="T49" fmla="*/ 533 h 590"/>
                <a:gd name="T50" fmla="*/ 156 w 682"/>
                <a:gd name="T51" fmla="*/ 550 h 590"/>
                <a:gd name="T52" fmla="*/ 288 w 682"/>
                <a:gd name="T53" fmla="*/ 536 h 590"/>
                <a:gd name="T54" fmla="*/ 288 w 682"/>
                <a:gd name="T55" fmla="*/ 536 h 590"/>
                <a:gd name="T56" fmla="*/ 291 w 682"/>
                <a:gd name="T57" fmla="*/ 536 h 590"/>
                <a:gd name="T58" fmla="*/ 356 w 682"/>
                <a:gd name="T59" fmla="*/ 570 h 590"/>
                <a:gd name="T60" fmla="*/ 475 w 682"/>
                <a:gd name="T61" fmla="*/ 499 h 590"/>
                <a:gd name="T62" fmla="*/ 503 w 682"/>
                <a:gd name="T63" fmla="*/ 454 h 590"/>
                <a:gd name="T64" fmla="*/ 506 w 682"/>
                <a:gd name="T65" fmla="*/ 451 h 590"/>
                <a:gd name="T66" fmla="*/ 508 w 682"/>
                <a:gd name="T67" fmla="*/ 451 h 590"/>
                <a:gd name="T68" fmla="*/ 604 w 682"/>
                <a:gd name="T69" fmla="*/ 446 h 590"/>
                <a:gd name="T70" fmla="*/ 681 w 682"/>
                <a:gd name="T71" fmla="*/ 392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82" h="590">
                  <a:moveTo>
                    <a:pt x="681" y="392"/>
                  </a:moveTo>
                  <a:lnTo>
                    <a:pt x="593" y="307"/>
                  </a:lnTo>
                  <a:lnTo>
                    <a:pt x="590" y="304"/>
                  </a:lnTo>
                  <a:lnTo>
                    <a:pt x="590" y="302"/>
                  </a:lnTo>
                  <a:lnTo>
                    <a:pt x="624" y="177"/>
                  </a:lnTo>
                  <a:lnTo>
                    <a:pt x="559" y="96"/>
                  </a:lnTo>
                  <a:lnTo>
                    <a:pt x="500" y="98"/>
                  </a:lnTo>
                  <a:lnTo>
                    <a:pt x="500" y="98"/>
                  </a:lnTo>
                  <a:lnTo>
                    <a:pt x="497" y="96"/>
                  </a:lnTo>
                  <a:lnTo>
                    <a:pt x="348" y="0"/>
                  </a:lnTo>
                  <a:lnTo>
                    <a:pt x="232" y="113"/>
                  </a:lnTo>
                  <a:lnTo>
                    <a:pt x="229" y="115"/>
                  </a:lnTo>
                  <a:lnTo>
                    <a:pt x="226" y="115"/>
                  </a:lnTo>
                  <a:lnTo>
                    <a:pt x="142" y="107"/>
                  </a:lnTo>
                  <a:lnTo>
                    <a:pt x="111" y="276"/>
                  </a:lnTo>
                  <a:lnTo>
                    <a:pt x="125" y="330"/>
                  </a:lnTo>
                  <a:lnTo>
                    <a:pt x="127" y="335"/>
                  </a:lnTo>
                  <a:lnTo>
                    <a:pt x="122" y="338"/>
                  </a:lnTo>
                  <a:lnTo>
                    <a:pt x="12" y="389"/>
                  </a:lnTo>
                  <a:lnTo>
                    <a:pt x="0" y="443"/>
                  </a:lnTo>
                  <a:lnTo>
                    <a:pt x="6" y="527"/>
                  </a:lnTo>
                  <a:lnTo>
                    <a:pt x="63" y="589"/>
                  </a:lnTo>
                  <a:lnTo>
                    <a:pt x="130" y="533"/>
                  </a:lnTo>
                  <a:lnTo>
                    <a:pt x="136" y="530"/>
                  </a:lnTo>
                  <a:lnTo>
                    <a:pt x="139" y="533"/>
                  </a:lnTo>
                  <a:lnTo>
                    <a:pt x="156" y="550"/>
                  </a:lnTo>
                  <a:lnTo>
                    <a:pt x="288" y="536"/>
                  </a:lnTo>
                  <a:lnTo>
                    <a:pt x="288" y="536"/>
                  </a:lnTo>
                  <a:lnTo>
                    <a:pt x="291" y="536"/>
                  </a:lnTo>
                  <a:lnTo>
                    <a:pt x="356" y="570"/>
                  </a:lnTo>
                  <a:lnTo>
                    <a:pt x="475" y="499"/>
                  </a:lnTo>
                  <a:lnTo>
                    <a:pt x="503" y="454"/>
                  </a:lnTo>
                  <a:lnTo>
                    <a:pt x="506" y="451"/>
                  </a:lnTo>
                  <a:lnTo>
                    <a:pt x="508" y="451"/>
                  </a:lnTo>
                  <a:lnTo>
                    <a:pt x="604" y="446"/>
                  </a:lnTo>
                  <a:lnTo>
                    <a:pt x="681" y="392"/>
                  </a:lnTo>
                </a:path>
              </a:pathLst>
            </a:custGeom>
            <a:grpFill/>
            <a:ln w="12700" cap="flat" cmpd="sng">
              <a:solidFill>
                <a:schemeClr val="bg2">
                  <a:lumMod val="9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6" name="Freeform 57"/>
            <p:cNvSpPr>
              <a:spLocks noChangeArrowheads="1"/>
            </p:cNvSpPr>
            <p:nvPr/>
          </p:nvSpPr>
          <p:spPr bwMode="auto">
            <a:xfrm>
              <a:off x="2374474" y="5363531"/>
              <a:ext cx="877760" cy="1113843"/>
            </a:xfrm>
            <a:custGeom>
              <a:avLst/>
              <a:gdLst>
                <a:gd name="T0" fmla="*/ 0 w 1568"/>
                <a:gd name="T1" fmla="*/ 547 h 1841"/>
                <a:gd name="T2" fmla="*/ 96 w 1568"/>
                <a:gd name="T3" fmla="*/ 643 h 1841"/>
                <a:gd name="T4" fmla="*/ 209 w 1568"/>
                <a:gd name="T5" fmla="*/ 646 h 1841"/>
                <a:gd name="T6" fmla="*/ 184 w 1568"/>
                <a:gd name="T7" fmla="*/ 748 h 1841"/>
                <a:gd name="T8" fmla="*/ 285 w 1568"/>
                <a:gd name="T9" fmla="*/ 801 h 1841"/>
                <a:gd name="T10" fmla="*/ 342 w 1568"/>
                <a:gd name="T11" fmla="*/ 1033 h 1841"/>
                <a:gd name="T12" fmla="*/ 342 w 1568"/>
                <a:gd name="T13" fmla="*/ 1182 h 1841"/>
                <a:gd name="T14" fmla="*/ 463 w 1568"/>
                <a:gd name="T15" fmla="*/ 1140 h 1841"/>
                <a:gd name="T16" fmla="*/ 508 w 1568"/>
                <a:gd name="T17" fmla="*/ 1292 h 1841"/>
                <a:gd name="T18" fmla="*/ 630 w 1568"/>
                <a:gd name="T19" fmla="*/ 1290 h 1841"/>
                <a:gd name="T20" fmla="*/ 810 w 1568"/>
                <a:gd name="T21" fmla="*/ 1343 h 1841"/>
                <a:gd name="T22" fmla="*/ 833 w 1568"/>
                <a:gd name="T23" fmla="*/ 1442 h 1841"/>
                <a:gd name="T24" fmla="*/ 940 w 1568"/>
                <a:gd name="T25" fmla="*/ 1402 h 1841"/>
                <a:gd name="T26" fmla="*/ 1059 w 1568"/>
                <a:gd name="T27" fmla="*/ 1496 h 1841"/>
                <a:gd name="T28" fmla="*/ 1059 w 1568"/>
                <a:gd name="T29" fmla="*/ 1656 h 1841"/>
                <a:gd name="T30" fmla="*/ 1180 w 1568"/>
                <a:gd name="T31" fmla="*/ 1750 h 1841"/>
                <a:gd name="T32" fmla="*/ 1279 w 1568"/>
                <a:gd name="T33" fmla="*/ 1730 h 1841"/>
                <a:gd name="T34" fmla="*/ 1448 w 1568"/>
                <a:gd name="T35" fmla="*/ 1840 h 1841"/>
                <a:gd name="T36" fmla="*/ 1567 w 1568"/>
                <a:gd name="T37" fmla="*/ 1713 h 1841"/>
                <a:gd name="T38" fmla="*/ 1454 w 1568"/>
                <a:gd name="T39" fmla="*/ 1479 h 1841"/>
                <a:gd name="T40" fmla="*/ 1451 w 1568"/>
                <a:gd name="T41" fmla="*/ 1473 h 1841"/>
                <a:gd name="T42" fmla="*/ 1425 w 1568"/>
                <a:gd name="T43" fmla="*/ 1402 h 1841"/>
                <a:gd name="T44" fmla="*/ 1485 w 1568"/>
                <a:gd name="T45" fmla="*/ 1355 h 1841"/>
                <a:gd name="T46" fmla="*/ 1471 w 1568"/>
                <a:gd name="T47" fmla="*/ 1253 h 1841"/>
                <a:gd name="T48" fmla="*/ 1256 w 1568"/>
                <a:gd name="T49" fmla="*/ 1225 h 1841"/>
                <a:gd name="T50" fmla="*/ 1219 w 1568"/>
                <a:gd name="T51" fmla="*/ 1312 h 1841"/>
                <a:gd name="T52" fmla="*/ 1126 w 1568"/>
                <a:gd name="T53" fmla="*/ 1304 h 1841"/>
                <a:gd name="T54" fmla="*/ 1124 w 1568"/>
                <a:gd name="T55" fmla="*/ 1301 h 1841"/>
                <a:gd name="T56" fmla="*/ 895 w 1568"/>
                <a:gd name="T57" fmla="*/ 1188 h 1841"/>
                <a:gd name="T58" fmla="*/ 889 w 1568"/>
                <a:gd name="T59" fmla="*/ 1185 h 1841"/>
                <a:gd name="T60" fmla="*/ 855 w 1568"/>
                <a:gd name="T61" fmla="*/ 1117 h 1841"/>
                <a:gd name="T62" fmla="*/ 918 w 1568"/>
                <a:gd name="T63" fmla="*/ 1053 h 1841"/>
                <a:gd name="T64" fmla="*/ 878 w 1568"/>
                <a:gd name="T65" fmla="*/ 1013 h 1841"/>
                <a:gd name="T66" fmla="*/ 881 w 1568"/>
                <a:gd name="T67" fmla="*/ 971 h 1841"/>
                <a:gd name="T68" fmla="*/ 886 w 1568"/>
                <a:gd name="T69" fmla="*/ 965 h 1841"/>
                <a:gd name="T70" fmla="*/ 943 w 1568"/>
                <a:gd name="T71" fmla="*/ 858 h 1841"/>
                <a:gd name="T72" fmla="*/ 830 w 1568"/>
                <a:gd name="T73" fmla="*/ 886 h 1841"/>
                <a:gd name="T74" fmla="*/ 819 w 1568"/>
                <a:gd name="T75" fmla="*/ 880 h 1841"/>
                <a:gd name="T76" fmla="*/ 807 w 1568"/>
                <a:gd name="T77" fmla="*/ 768 h 1841"/>
                <a:gd name="T78" fmla="*/ 847 w 1568"/>
                <a:gd name="T79" fmla="*/ 753 h 1841"/>
                <a:gd name="T80" fmla="*/ 816 w 1568"/>
                <a:gd name="T81" fmla="*/ 652 h 1841"/>
                <a:gd name="T82" fmla="*/ 813 w 1568"/>
                <a:gd name="T83" fmla="*/ 646 h 1841"/>
                <a:gd name="T84" fmla="*/ 776 w 1568"/>
                <a:gd name="T85" fmla="*/ 437 h 1841"/>
                <a:gd name="T86" fmla="*/ 774 w 1568"/>
                <a:gd name="T87" fmla="*/ 432 h 1841"/>
                <a:gd name="T88" fmla="*/ 734 w 1568"/>
                <a:gd name="T89" fmla="*/ 144 h 1841"/>
                <a:gd name="T90" fmla="*/ 734 w 1568"/>
                <a:gd name="T91" fmla="*/ 138 h 1841"/>
                <a:gd name="T92" fmla="*/ 700 w 1568"/>
                <a:gd name="T93" fmla="*/ 0 h 1841"/>
                <a:gd name="T94" fmla="*/ 697 w 1568"/>
                <a:gd name="T95" fmla="*/ 8 h 1841"/>
                <a:gd name="T96" fmla="*/ 669 w 1568"/>
                <a:gd name="T97" fmla="*/ 102 h 1841"/>
                <a:gd name="T98" fmla="*/ 649 w 1568"/>
                <a:gd name="T99" fmla="*/ 141 h 1841"/>
                <a:gd name="T100" fmla="*/ 647 w 1568"/>
                <a:gd name="T101" fmla="*/ 144 h 1841"/>
                <a:gd name="T102" fmla="*/ 449 w 1568"/>
                <a:gd name="T103" fmla="*/ 305 h 1841"/>
                <a:gd name="T104" fmla="*/ 446 w 1568"/>
                <a:gd name="T105" fmla="*/ 308 h 1841"/>
                <a:gd name="T106" fmla="*/ 339 w 1568"/>
                <a:gd name="T107" fmla="*/ 341 h 1841"/>
                <a:gd name="T108" fmla="*/ 283 w 1568"/>
                <a:gd name="T109" fmla="*/ 350 h 1841"/>
                <a:gd name="T110" fmla="*/ 170 w 1568"/>
                <a:gd name="T111" fmla="*/ 446 h 1841"/>
                <a:gd name="T112" fmla="*/ 9 w 1568"/>
                <a:gd name="T113" fmla="*/ 460 h 1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68" h="1841">
                  <a:moveTo>
                    <a:pt x="3" y="466"/>
                  </a:moveTo>
                  <a:lnTo>
                    <a:pt x="0" y="547"/>
                  </a:lnTo>
                  <a:lnTo>
                    <a:pt x="45" y="655"/>
                  </a:lnTo>
                  <a:lnTo>
                    <a:pt x="96" y="643"/>
                  </a:lnTo>
                  <a:lnTo>
                    <a:pt x="133" y="609"/>
                  </a:lnTo>
                  <a:lnTo>
                    <a:pt x="209" y="646"/>
                  </a:lnTo>
                  <a:lnTo>
                    <a:pt x="206" y="700"/>
                  </a:lnTo>
                  <a:lnTo>
                    <a:pt x="184" y="748"/>
                  </a:lnTo>
                  <a:lnTo>
                    <a:pt x="209" y="776"/>
                  </a:lnTo>
                  <a:lnTo>
                    <a:pt x="285" y="801"/>
                  </a:lnTo>
                  <a:lnTo>
                    <a:pt x="314" y="906"/>
                  </a:lnTo>
                  <a:lnTo>
                    <a:pt x="342" y="1033"/>
                  </a:lnTo>
                  <a:lnTo>
                    <a:pt x="311" y="1115"/>
                  </a:lnTo>
                  <a:lnTo>
                    <a:pt x="342" y="1182"/>
                  </a:lnTo>
                  <a:lnTo>
                    <a:pt x="426" y="1129"/>
                  </a:lnTo>
                  <a:lnTo>
                    <a:pt x="463" y="1140"/>
                  </a:lnTo>
                  <a:lnTo>
                    <a:pt x="491" y="1196"/>
                  </a:lnTo>
                  <a:lnTo>
                    <a:pt x="508" y="1292"/>
                  </a:lnTo>
                  <a:lnTo>
                    <a:pt x="565" y="1332"/>
                  </a:lnTo>
                  <a:lnTo>
                    <a:pt x="630" y="1290"/>
                  </a:lnTo>
                  <a:lnTo>
                    <a:pt x="692" y="1292"/>
                  </a:lnTo>
                  <a:lnTo>
                    <a:pt x="810" y="1343"/>
                  </a:lnTo>
                  <a:lnTo>
                    <a:pt x="807" y="1400"/>
                  </a:lnTo>
                  <a:lnTo>
                    <a:pt x="833" y="1442"/>
                  </a:lnTo>
                  <a:lnTo>
                    <a:pt x="892" y="1453"/>
                  </a:lnTo>
                  <a:lnTo>
                    <a:pt x="940" y="1402"/>
                  </a:lnTo>
                  <a:lnTo>
                    <a:pt x="991" y="1453"/>
                  </a:lnTo>
                  <a:lnTo>
                    <a:pt x="1059" y="1496"/>
                  </a:lnTo>
                  <a:lnTo>
                    <a:pt x="1042" y="1597"/>
                  </a:lnTo>
                  <a:lnTo>
                    <a:pt x="1059" y="1656"/>
                  </a:lnTo>
                  <a:lnTo>
                    <a:pt x="1124" y="1730"/>
                  </a:lnTo>
                  <a:lnTo>
                    <a:pt x="1180" y="1750"/>
                  </a:lnTo>
                  <a:lnTo>
                    <a:pt x="1234" y="1716"/>
                  </a:lnTo>
                  <a:lnTo>
                    <a:pt x="1279" y="1730"/>
                  </a:lnTo>
                  <a:lnTo>
                    <a:pt x="1313" y="1798"/>
                  </a:lnTo>
                  <a:lnTo>
                    <a:pt x="1448" y="1840"/>
                  </a:lnTo>
                  <a:lnTo>
                    <a:pt x="1507" y="1798"/>
                  </a:lnTo>
                  <a:lnTo>
                    <a:pt x="1567" y="1713"/>
                  </a:lnTo>
                  <a:lnTo>
                    <a:pt x="1462" y="1484"/>
                  </a:lnTo>
                  <a:lnTo>
                    <a:pt x="1454" y="1479"/>
                  </a:lnTo>
                  <a:lnTo>
                    <a:pt x="1451" y="1476"/>
                  </a:lnTo>
                  <a:lnTo>
                    <a:pt x="1451" y="1473"/>
                  </a:lnTo>
                  <a:lnTo>
                    <a:pt x="1428" y="1405"/>
                  </a:lnTo>
                  <a:lnTo>
                    <a:pt x="1425" y="1402"/>
                  </a:lnTo>
                  <a:lnTo>
                    <a:pt x="1428" y="1397"/>
                  </a:lnTo>
                  <a:lnTo>
                    <a:pt x="1485" y="1355"/>
                  </a:lnTo>
                  <a:lnTo>
                    <a:pt x="1499" y="1312"/>
                  </a:lnTo>
                  <a:lnTo>
                    <a:pt x="1471" y="1253"/>
                  </a:lnTo>
                  <a:lnTo>
                    <a:pt x="1327" y="1208"/>
                  </a:lnTo>
                  <a:lnTo>
                    <a:pt x="1256" y="1225"/>
                  </a:lnTo>
                  <a:lnTo>
                    <a:pt x="1222" y="1309"/>
                  </a:lnTo>
                  <a:lnTo>
                    <a:pt x="1219" y="1312"/>
                  </a:lnTo>
                  <a:lnTo>
                    <a:pt x="1217" y="1312"/>
                  </a:lnTo>
                  <a:lnTo>
                    <a:pt x="1126" y="1304"/>
                  </a:lnTo>
                  <a:lnTo>
                    <a:pt x="1124" y="1304"/>
                  </a:lnTo>
                  <a:lnTo>
                    <a:pt x="1124" y="1301"/>
                  </a:lnTo>
                  <a:lnTo>
                    <a:pt x="1042" y="1222"/>
                  </a:lnTo>
                  <a:lnTo>
                    <a:pt x="895" y="1188"/>
                  </a:lnTo>
                  <a:lnTo>
                    <a:pt x="892" y="1188"/>
                  </a:lnTo>
                  <a:lnTo>
                    <a:pt x="889" y="1185"/>
                  </a:lnTo>
                  <a:lnTo>
                    <a:pt x="858" y="1123"/>
                  </a:lnTo>
                  <a:lnTo>
                    <a:pt x="855" y="1117"/>
                  </a:lnTo>
                  <a:lnTo>
                    <a:pt x="858" y="1115"/>
                  </a:lnTo>
                  <a:lnTo>
                    <a:pt x="918" y="1053"/>
                  </a:lnTo>
                  <a:lnTo>
                    <a:pt x="881" y="1013"/>
                  </a:lnTo>
                  <a:lnTo>
                    <a:pt x="878" y="1013"/>
                  </a:lnTo>
                  <a:lnTo>
                    <a:pt x="878" y="1007"/>
                  </a:lnTo>
                  <a:lnTo>
                    <a:pt x="881" y="971"/>
                  </a:lnTo>
                  <a:lnTo>
                    <a:pt x="881" y="965"/>
                  </a:lnTo>
                  <a:lnTo>
                    <a:pt x="886" y="965"/>
                  </a:lnTo>
                  <a:lnTo>
                    <a:pt x="937" y="948"/>
                  </a:lnTo>
                  <a:lnTo>
                    <a:pt x="943" y="858"/>
                  </a:lnTo>
                  <a:lnTo>
                    <a:pt x="867" y="861"/>
                  </a:lnTo>
                  <a:lnTo>
                    <a:pt x="830" y="886"/>
                  </a:lnTo>
                  <a:lnTo>
                    <a:pt x="822" y="892"/>
                  </a:lnTo>
                  <a:lnTo>
                    <a:pt x="819" y="880"/>
                  </a:lnTo>
                  <a:lnTo>
                    <a:pt x="807" y="773"/>
                  </a:lnTo>
                  <a:lnTo>
                    <a:pt x="807" y="768"/>
                  </a:lnTo>
                  <a:lnTo>
                    <a:pt x="810" y="768"/>
                  </a:lnTo>
                  <a:lnTo>
                    <a:pt x="847" y="753"/>
                  </a:lnTo>
                  <a:lnTo>
                    <a:pt x="850" y="689"/>
                  </a:lnTo>
                  <a:lnTo>
                    <a:pt x="816" y="652"/>
                  </a:lnTo>
                  <a:lnTo>
                    <a:pt x="813" y="649"/>
                  </a:lnTo>
                  <a:lnTo>
                    <a:pt x="813" y="646"/>
                  </a:lnTo>
                  <a:lnTo>
                    <a:pt x="819" y="497"/>
                  </a:lnTo>
                  <a:lnTo>
                    <a:pt x="776" y="437"/>
                  </a:lnTo>
                  <a:lnTo>
                    <a:pt x="774" y="435"/>
                  </a:lnTo>
                  <a:lnTo>
                    <a:pt x="774" y="432"/>
                  </a:lnTo>
                  <a:lnTo>
                    <a:pt x="774" y="231"/>
                  </a:lnTo>
                  <a:lnTo>
                    <a:pt x="734" y="144"/>
                  </a:lnTo>
                  <a:lnTo>
                    <a:pt x="734" y="141"/>
                  </a:lnTo>
                  <a:lnTo>
                    <a:pt x="734" y="138"/>
                  </a:lnTo>
                  <a:lnTo>
                    <a:pt x="754" y="59"/>
                  </a:lnTo>
                  <a:lnTo>
                    <a:pt x="700" y="0"/>
                  </a:lnTo>
                  <a:lnTo>
                    <a:pt x="697" y="8"/>
                  </a:lnTo>
                  <a:lnTo>
                    <a:pt x="697" y="8"/>
                  </a:lnTo>
                  <a:lnTo>
                    <a:pt x="669" y="99"/>
                  </a:lnTo>
                  <a:lnTo>
                    <a:pt x="669" y="102"/>
                  </a:lnTo>
                  <a:lnTo>
                    <a:pt x="669" y="102"/>
                  </a:lnTo>
                  <a:lnTo>
                    <a:pt x="649" y="141"/>
                  </a:lnTo>
                  <a:lnTo>
                    <a:pt x="647" y="144"/>
                  </a:lnTo>
                  <a:lnTo>
                    <a:pt x="647" y="144"/>
                  </a:lnTo>
                  <a:lnTo>
                    <a:pt x="489" y="231"/>
                  </a:lnTo>
                  <a:lnTo>
                    <a:pt x="449" y="305"/>
                  </a:lnTo>
                  <a:lnTo>
                    <a:pt x="449" y="305"/>
                  </a:lnTo>
                  <a:lnTo>
                    <a:pt x="446" y="308"/>
                  </a:lnTo>
                  <a:lnTo>
                    <a:pt x="339" y="341"/>
                  </a:lnTo>
                  <a:lnTo>
                    <a:pt x="339" y="341"/>
                  </a:lnTo>
                  <a:lnTo>
                    <a:pt x="336" y="341"/>
                  </a:lnTo>
                  <a:lnTo>
                    <a:pt x="283" y="350"/>
                  </a:lnTo>
                  <a:lnTo>
                    <a:pt x="172" y="446"/>
                  </a:lnTo>
                  <a:lnTo>
                    <a:pt x="170" y="446"/>
                  </a:lnTo>
                  <a:lnTo>
                    <a:pt x="167" y="446"/>
                  </a:lnTo>
                  <a:lnTo>
                    <a:pt x="9" y="460"/>
                  </a:lnTo>
                  <a:lnTo>
                    <a:pt x="3" y="466"/>
                  </a:lnTo>
                </a:path>
              </a:pathLst>
            </a:custGeom>
            <a:grpFill/>
            <a:ln w="12700" cap="flat" cmpd="sng">
              <a:solidFill>
                <a:schemeClr val="bg2">
                  <a:lumMod val="9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Freeform 58"/>
            <p:cNvSpPr>
              <a:spLocks noChangeArrowheads="1"/>
            </p:cNvSpPr>
            <p:nvPr/>
          </p:nvSpPr>
          <p:spPr bwMode="auto">
            <a:xfrm>
              <a:off x="1711222" y="4962869"/>
              <a:ext cx="663252" cy="809340"/>
            </a:xfrm>
            <a:custGeom>
              <a:avLst/>
              <a:gdLst>
                <a:gd name="T0" fmla="*/ 485 w 1186"/>
                <a:gd name="T1" fmla="*/ 1126 h 1335"/>
                <a:gd name="T2" fmla="*/ 460 w 1186"/>
                <a:gd name="T3" fmla="*/ 1258 h 1335"/>
                <a:gd name="T4" fmla="*/ 581 w 1186"/>
                <a:gd name="T5" fmla="*/ 1298 h 1335"/>
                <a:gd name="T6" fmla="*/ 669 w 1186"/>
                <a:gd name="T7" fmla="*/ 1165 h 1335"/>
                <a:gd name="T8" fmla="*/ 847 w 1186"/>
                <a:gd name="T9" fmla="*/ 1134 h 1335"/>
                <a:gd name="T10" fmla="*/ 923 w 1186"/>
                <a:gd name="T11" fmla="*/ 1157 h 1335"/>
                <a:gd name="T12" fmla="*/ 1123 w 1186"/>
                <a:gd name="T13" fmla="*/ 1126 h 1335"/>
                <a:gd name="T14" fmla="*/ 1182 w 1186"/>
                <a:gd name="T15" fmla="*/ 1109 h 1335"/>
                <a:gd name="T16" fmla="*/ 1180 w 1186"/>
                <a:gd name="T17" fmla="*/ 1018 h 1335"/>
                <a:gd name="T18" fmla="*/ 1120 w 1186"/>
                <a:gd name="T19" fmla="*/ 934 h 1335"/>
                <a:gd name="T20" fmla="*/ 1129 w 1186"/>
                <a:gd name="T21" fmla="*/ 835 h 1335"/>
                <a:gd name="T22" fmla="*/ 1067 w 1186"/>
                <a:gd name="T23" fmla="*/ 753 h 1335"/>
                <a:gd name="T24" fmla="*/ 1041 w 1186"/>
                <a:gd name="T25" fmla="*/ 660 h 1335"/>
                <a:gd name="T26" fmla="*/ 1041 w 1186"/>
                <a:gd name="T27" fmla="*/ 660 h 1335"/>
                <a:gd name="T28" fmla="*/ 985 w 1186"/>
                <a:gd name="T29" fmla="*/ 589 h 1335"/>
                <a:gd name="T30" fmla="*/ 985 w 1186"/>
                <a:gd name="T31" fmla="*/ 589 h 1335"/>
                <a:gd name="T32" fmla="*/ 824 w 1186"/>
                <a:gd name="T33" fmla="*/ 502 h 1335"/>
                <a:gd name="T34" fmla="*/ 821 w 1186"/>
                <a:gd name="T35" fmla="*/ 412 h 1335"/>
                <a:gd name="T36" fmla="*/ 669 w 1186"/>
                <a:gd name="T37" fmla="*/ 386 h 1335"/>
                <a:gd name="T38" fmla="*/ 505 w 1186"/>
                <a:gd name="T39" fmla="*/ 290 h 1335"/>
                <a:gd name="T40" fmla="*/ 502 w 1186"/>
                <a:gd name="T41" fmla="*/ 285 h 1335"/>
                <a:gd name="T42" fmla="*/ 480 w 1186"/>
                <a:gd name="T43" fmla="*/ 191 h 1335"/>
                <a:gd name="T44" fmla="*/ 395 w 1186"/>
                <a:gd name="T45" fmla="*/ 183 h 1335"/>
                <a:gd name="T46" fmla="*/ 279 w 1186"/>
                <a:gd name="T47" fmla="*/ 0 h 1335"/>
                <a:gd name="T48" fmla="*/ 124 w 1186"/>
                <a:gd name="T49" fmla="*/ 79 h 1335"/>
                <a:gd name="T50" fmla="*/ 34 w 1186"/>
                <a:gd name="T51" fmla="*/ 96 h 1335"/>
                <a:gd name="T52" fmla="*/ 28 w 1186"/>
                <a:gd name="T53" fmla="*/ 208 h 1335"/>
                <a:gd name="T54" fmla="*/ 0 w 1186"/>
                <a:gd name="T55" fmla="*/ 234 h 1335"/>
                <a:gd name="T56" fmla="*/ 54 w 1186"/>
                <a:gd name="T57" fmla="*/ 381 h 1335"/>
                <a:gd name="T58" fmla="*/ 124 w 1186"/>
                <a:gd name="T59" fmla="*/ 397 h 1335"/>
                <a:gd name="T60" fmla="*/ 251 w 1186"/>
                <a:gd name="T61" fmla="*/ 519 h 1335"/>
                <a:gd name="T62" fmla="*/ 254 w 1186"/>
                <a:gd name="T63" fmla="*/ 524 h 1335"/>
                <a:gd name="T64" fmla="*/ 254 w 1186"/>
                <a:gd name="T65" fmla="*/ 618 h 1335"/>
                <a:gd name="T66" fmla="*/ 195 w 1186"/>
                <a:gd name="T67" fmla="*/ 680 h 1335"/>
                <a:gd name="T68" fmla="*/ 237 w 1186"/>
                <a:gd name="T69" fmla="*/ 742 h 1335"/>
                <a:gd name="T70" fmla="*/ 296 w 1186"/>
                <a:gd name="T71" fmla="*/ 716 h 1335"/>
                <a:gd name="T72" fmla="*/ 302 w 1186"/>
                <a:gd name="T73" fmla="*/ 826 h 1335"/>
                <a:gd name="T74" fmla="*/ 406 w 1186"/>
                <a:gd name="T75" fmla="*/ 886 h 1335"/>
                <a:gd name="T76" fmla="*/ 412 w 1186"/>
                <a:gd name="T77" fmla="*/ 894 h 1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86" h="1335">
                  <a:moveTo>
                    <a:pt x="415" y="1061"/>
                  </a:moveTo>
                  <a:lnTo>
                    <a:pt x="485" y="1126"/>
                  </a:lnTo>
                  <a:lnTo>
                    <a:pt x="477" y="1202"/>
                  </a:lnTo>
                  <a:lnTo>
                    <a:pt x="460" y="1258"/>
                  </a:lnTo>
                  <a:lnTo>
                    <a:pt x="500" y="1334"/>
                  </a:lnTo>
                  <a:lnTo>
                    <a:pt x="581" y="1298"/>
                  </a:lnTo>
                  <a:lnTo>
                    <a:pt x="621" y="1216"/>
                  </a:lnTo>
                  <a:lnTo>
                    <a:pt x="669" y="1165"/>
                  </a:lnTo>
                  <a:lnTo>
                    <a:pt x="785" y="1185"/>
                  </a:lnTo>
                  <a:lnTo>
                    <a:pt x="847" y="1134"/>
                  </a:lnTo>
                  <a:lnTo>
                    <a:pt x="892" y="1131"/>
                  </a:lnTo>
                  <a:lnTo>
                    <a:pt x="923" y="1157"/>
                  </a:lnTo>
                  <a:lnTo>
                    <a:pt x="1039" y="1148"/>
                  </a:lnTo>
                  <a:lnTo>
                    <a:pt x="1123" y="1126"/>
                  </a:lnTo>
                  <a:lnTo>
                    <a:pt x="1180" y="1114"/>
                  </a:lnTo>
                  <a:lnTo>
                    <a:pt x="1182" y="1109"/>
                  </a:lnTo>
                  <a:lnTo>
                    <a:pt x="1185" y="1061"/>
                  </a:lnTo>
                  <a:lnTo>
                    <a:pt x="1180" y="1018"/>
                  </a:lnTo>
                  <a:lnTo>
                    <a:pt x="1123" y="936"/>
                  </a:lnTo>
                  <a:lnTo>
                    <a:pt x="1120" y="934"/>
                  </a:lnTo>
                  <a:lnTo>
                    <a:pt x="1120" y="931"/>
                  </a:lnTo>
                  <a:lnTo>
                    <a:pt x="1129" y="835"/>
                  </a:lnTo>
                  <a:lnTo>
                    <a:pt x="1067" y="753"/>
                  </a:lnTo>
                  <a:lnTo>
                    <a:pt x="1067" y="753"/>
                  </a:lnTo>
                  <a:lnTo>
                    <a:pt x="1064" y="750"/>
                  </a:lnTo>
                  <a:lnTo>
                    <a:pt x="1041" y="660"/>
                  </a:lnTo>
                  <a:lnTo>
                    <a:pt x="1041" y="660"/>
                  </a:lnTo>
                  <a:lnTo>
                    <a:pt x="1041" y="660"/>
                  </a:lnTo>
                  <a:lnTo>
                    <a:pt x="1039" y="606"/>
                  </a:lnTo>
                  <a:lnTo>
                    <a:pt x="985" y="589"/>
                  </a:lnTo>
                  <a:lnTo>
                    <a:pt x="985" y="589"/>
                  </a:lnTo>
                  <a:lnTo>
                    <a:pt x="985" y="589"/>
                  </a:lnTo>
                  <a:lnTo>
                    <a:pt x="827" y="505"/>
                  </a:lnTo>
                  <a:lnTo>
                    <a:pt x="824" y="502"/>
                  </a:lnTo>
                  <a:lnTo>
                    <a:pt x="824" y="499"/>
                  </a:lnTo>
                  <a:lnTo>
                    <a:pt x="821" y="412"/>
                  </a:lnTo>
                  <a:lnTo>
                    <a:pt x="669" y="386"/>
                  </a:lnTo>
                  <a:lnTo>
                    <a:pt x="669" y="386"/>
                  </a:lnTo>
                  <a:lnTo>
                    <a:pt x="666" y="386"/>
                  </a:lnTo>
                  <a:lnTo>
                    <a:pt x="505" y="290"/>
                  </a:lnTo>
                  <a:lnTo>
                    <a:pt x="502" y="287"/>
                  </a:lnTo>
                  <a:lnTo>
                    <a:pt x="502" y="285"/>
                  </a:lnTo>
                  <a:lnTo>
                    <a:pt x="502" y="231"/>
                  </a:lnTo>
                  <a:lnTo>
                    <a:pt x="480" y="191"/>
                  </a:lnTo>
                  <a:lnTo>
                    <a:pt x="401" y="183"/>
                  </a:lnTo>
                  <a:lnTo>
                    <a:pt x="395" y="183"/>
                  </a:lnTo>
                  <a:lnTo>
                    <a:pt x="395" y="180"/>
                  </a:lnTo>
                  <a:lnTo>
                    <a:pt x="279" y="0"/>
                  </a:lnTo>
                  <a:lnTo>
                    <a:pt x="124" y="79"/>
                  </a:lnTo>
                  <a:lnTo>
                    <a:pt x="124" y="79"/>
                  </a:lnTo>
                  <a:lnTo>
                    <a:pt x="124" y="79"/>
                  </a:lnTo>
                  <a:lnTo>
                    <a:pt x="34" y="96"/>
                  </a:lnTo>
                  <a:lnTo>
                    <a:pt x="28" y="206"/>
                  </a:lnTo>
                  <a:lnTo>
                    <a:pt x="28" y="208"/>
                  </a:lnTo>
                  <a:lnTo>
                    <a:pt x="25" y="211"/>
                  </a:lnTo>
                  <a:lnTo>
                    <a:pt x="0" y="234"/>
                  </a:lnTo>
                  <a:lnTo>
                    <a:pt x="8" y="321"/>
                  </a:lnTo>
                  <a:lnTo>
                    <a:pt x="54" y="381"/>
                  </a:lnTo>
                  <a:lnTo>
                    <a:pt x="124" y="397"/>
                  </a:lnTo>
                  <a:lnTo>
                    <a:pt x="124" y="397"/>
                  </a:lnTo>
                  <a:lnTo>
                    <a:pt x="127" y="397"/>
                  </a:lnTo>
                  <a:lnTo>
                    <a:pt x="251" y="519"/>
                  </a:lnTo>
                  <a:lnTo>
                    <a:pt x="254" y="522"/>
                  </a:lnTo>
                  <a:lnTo>
                    <a:pt x="254" y="524"/>
                  </a:lnTo>
                  <a:lnTo>
                    <a:pt x="254" y="615"/>
                  </a:lnTo>
                  <a:lnTo>
                    <a:pt x="254" y="618"/>
                  </a:lnTo>
                  <a:lnTo>
                    <a:pt x="251" y="618"/>
                  </a:lnTo>
                  <a:lnTo>
                    <a:pt x="195" y="680"/>
                  </a:lnTo>
                  <a:lnTo>
                    <a:pt x="192" y="739"/>
                  </a:lnTo>
                  <a:lnTo>
                    <a:pt x="237" y="742"/>
                  </a:lnTo>
                  <a:lnTo>
                    <a:pt x="288" y="722"/>
                  </a:lnTo>
                  <a:lnTo>
                    <a:pt x="296" y="716"/>
                  </a:lnTo>
                  <a:lnTo>
                    <a:pt x="299" y="728"/>
                  </a:lnTo>
                  <a:lnTo>
                    <a:pt x="302" y="826"/>
                  </a:lnTo>
                  <a:lnTo>
                    <a:pt x="333" y="872"/>
                  </a:lnTo>
                  <a:lnTo>
                    <a:pt x="406" y="886"/>
                  </a:lnTo>
                  <a:lnTo>
                    <a:pt x="412" y="889"/>
                  </a:lnTo>
                  <a:lnTo>
                    <a:pt x="412" y="894"/>
                  </a:lnTo>
                  <a:lnTo>
                    <a:pt x="415" y="1061"/>
                  </a:lnTo>
                </a:path>
              </a:pathLst>
            </a:custGeom>
            <a:grpFill/>
            <a:ln w="12700" cap="flat" cmpd="sng">
              <a:solidFill>
                <a:schemeClr val="bg2">
                  <a:lumMod val="9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8" name="Freeform 59"/>
            <p:cNvSpPr>
              <a:spLocks noChangeArrowheads="1"/>
            </p:cNvSpPr>
            <p:nvPr/>
          </p:nvSpPr>
          <p:spPr bwMode="auto">
            <a:xfrm>
              <a:off x="2300506" y="5211280"/>
              <a:ext cx="463536" cy="424702"/>
            </a:xfrm>
            <a:custGeom>
              <a:avLst/>
              <a:gdLst>
                <a:gd name="T0" fmla="*/ 0 w 828"/>
                <a:gd name="T1" fmla="*/ 200 h 701"/>
                <a:gd name="T2" fmla="*/ 2 w 828"/>
                <a:gd name="T3" fmla="*/ 251 h 701"/>
                <a:gd name="T4" fmla="*/ 25 w 828"/>
                <a:gd name="T5" fmla="*/ 341 h 701"/>
                <a:gd name="T6" fmla="*/ 90 w 828"/>
                <a:gd name="T7" fmla="*/ 420 h 701"/>
                <a:gd name="T8" fmla="*/ 90 w 828"/>
                <a:gd name="T9" fmla="*/ 423 h 701"/>
                <a:gd name="T10" fmla="*/ 90 w 828"/>
                <a:gd name="T11" fmla="*/ 426 h 701"/>
                <a:gd name="T12" fmla="*/ 82 w 828"/>
                <a:gd name="T13" fmla="*/ 525 h 701"/>
                <a:gd name="T14" fmla="*/ 138 w 828"/>
                <a:gd name="T15" fmla="*/ 604 h 701"/>
                <a:gd name="T16" fmla="*/ 138 w 828"/>
                <a:gd name="T17" fmla="*/ 607 h 701"/>
                <a:gd name="T18" fmla="*/ 141 w 828"/>
                <a:gd name="T19" fmla="*/ 607 h 701"/>
                <a:gd name="T20" fmla="*/ 146 w 828"/>
                <a:gd name="T21" fmla="*/ 652 h 701"/>
                <a:gd name="T22" fmla="*/ 146 w 828"/>
                <a:gd name="T23" fmla="*/ 652 h 701"/>
                <a:gd name="T24" fmla="*/ 146 w 828"/>
                <a:gd name="T25" fmla="*/ 655 h 701"/>
                <a:gd name="T26" fmla="*/ 144 w 828"/>
                <a:gd name="T27" fmla="*/ 700 h 701"/>
                <a:gd name="T28" fmla="*/ 296 w 828"/>
                <a:gd name="T29" fmla="*/ 686 h 701"/>
                <a:gd name="T30" fmla="*/ 406 w 828"/>
                <a:gd name="T31" fmla="*/ 593 h 701"/>
                <a:gd name="T32" fmla="*/ 409 w 828"/>
                <a:gd name="T33" fmla="*/ 590 h 701"/>
                <a:gd name="T34" fmla="*/ 409 w 828"/>
                <a:gd name="T35" fmla="*/ 590 h 701"/>
                <a:gd name="T36" fmla="*/ 465 w 828"/>
                <a:gd name="T37" fmla="*/ 581 h 701"/>
                <a:gd name="T38" fmla="*/ 573 w 828"/>
                <a:gd name="T39" fmla="*/ 547 h 701"/>
                <a:gd name="T40" fmla="*/ 609 w 828"/>
                <a:gd name="T41" fmla="*/ 477 h 701"/>
                <a:gd name="T42" fmla="*/ 612 w 828"/>
                <a:gd name="T43" fmla="*/ 474 h 701"/>
                <a:gd name="T44" fmla="*/ 612 w 828"/>
                <a:gd name="T45" fmla="*/ 474 h 701"/>
                <a:gd name="T46" fmla="*/ 770 w 828"/>
                <a:gd name="T47" fmla="*/ 387 h 701"/>
                <a:gd name="T48" fmla="*/ 790 w 828"/>
                <a:gd name="T49" fmla="*/ 350 h 701"/>
                <a:gd name="T50" fmla="*/ 815 w 828"/>
                <a:gd name="T51" fmla="*/ 260 h 701"/>
                <a:gd name="T52" fmla="*/ 827 w 828"/>
                <a:gd name="T53" fmla="*/ 217 h 701"/>
                <a:gd name="T54" fmla="*/ 748 w 828"/>
                <a:gd name="T55" fmla="*/ 104 h 701"/>
                <a:gd name="T56" fmla="*/ 714 w 828"/>
                <a:gd name="T57" fmla="*/ 76 h 701"/>
                <a:gd name="T58" fmla="*/ 680 w 828"/>
                <a:gd name="T59" fmla="*/ 99 h 701"/>
                <a:gd name="T60" fmla="*/ 677 w 828"/>
                <a:gd name="T61" fmla="*/ 102 h 701"/>
                <a:gd name="T62" fmla="*/ 677 w 828"/>
                <a:gd name="T63" fmla="*/ 102 h 701"/>
                <a:gd name="T64" fmla="*/ 646 w 828"/>
                <a:gd name="T65" fmla="*/ 107 h 701"/>
                <a:gd name="T66" fmla="*/ 640 w 828"/>
                <a:gd name="T67" fmla="*/ 107 h 701"/>
                <a:gd name="T68" fmla="*/ 637 w 828"/>
                <a:gd name="T69" fmla="*/ 104 h 701"/>
                <a:gd name="T70" fmla="*/ 575 w 828"/>
                <a:gd name="T71" fmla="*/ 14 h 701"/>
                <a:gd name="T72" fmla="*/ 556 w 828"/>
                <a:gd name="T73" fmla="*/ 28 h 701"/>
                <a:gd name="T74" fmla="*/ 477 w 828"/>
                <a:gd name="T75" fmla="*/ 113 h 701"/>
                <a:gd name="T76" fmla="*/ 474 w 828"/>
                <a:gd name="T77" fmla="*/ 113 h 701"/>
                <a:gd name="T78" fmla="*/ 474 w 828"/>
                <a:gd name="T79" fmla="*/ 113 h 701"/>
                <a:gd name="T80" fmla="*/ 429 w 828"/>
                <a:gd name="T81" fmla="*/ 141 h 701"/>
                <a:gd name="T82" fmla="*/ 426 w 828"/>
                <a:gd name="T83" fmla="*/ 141 h 701"/>
                <a:gd name="T84" fmla="*/ 423 w 828"/>
                <a:gd name="T85" fmla="*/ 141 h 701"/>
                <a:gd name="T86" fmla="*/ 364 w 828"/>
                <a:gd name="T87" fmla="*/ 127 h 701"/>
                <a:gd name="T88" fmla="*/ 361 w 828"/>
                <a:gd name="T89" fmla="*/ 127 h 701"/>
                <a:gd name="T90" fmla="*/ 361 w 828"/>
                <a:gd name="T91" fmla="*/ 124 h 701"/>
                <a:gd name="T92" fmla="*/ 271 w 828"/>
                <a:gd name="T93" fmla="*/ 45 h 701"/>
                <a:gd name="T94" fmla="*/ 209 w 828"/>
                <a:gd name="T95" fmla="*/ 0 h 701"/>
                <a:gd name="T96" fmla="*/ 152 w 828"/>
                <a:gd name="T97" fmla="*/ 6 h 701"/>
                <a:gd name="T98" fmla="*/ 59 w 828"/>
                <a:gd name="T99" fmla="*/ 17 h 701"/>
                <a:gd name="T100" fmla="*/ 22 w 828"/>
                <a:gd name="T101" fmla="*/ 70 h 701"/>
                <a:gd name="T102" fmla="*/ 19 w 828"/>
                <a:gd name="T103" fmla="*/ 93 h 701"/>
                <a:gd name="T104" fmla="*/ 50 w 828"/>
                <a:gd name="T105" fmla="*/ 110 h 701"/>
                <a:gd name="T106" fmla="*/ 53 w 828"/>
                <a:gd name="T107" fmla="*/ 110 h 701"/>
                <a:gd name="T108" fmla="*/ 53 w 828"/>
                <a:gd name="T109" fmla="*/ 116 h 701"/>
                <a:gd name="T110" fmla="*/ 42 w 828"/>
                <a:gd name="T111" fmla="*/ 178 h 701"/>
                <a:gd name="T112" fmla="*/ 42 w 828"/>
                <a:gd name="T113" fmla="*/ 181 h 701"/>
                <a:gd name="T114" fmla="*/ 39 w 828"/>
                <a:gd name="T115" fmla="*/ 183 h 701"/>
                <a:gd name="T116" fmla="*/ 0 w 828"/>
                <a:gd name="T117" fmla="*/ 200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28" h="701">
                  <a:moveTo>
                    <a:pt x="0" y="200"/>
                  </a:moveTo>
                  <a:lnTo>
                    <a:pt x="2" y="251"/>
                  </a:lnTo>
                  <a:lnTo>
                    <a:pt x="25" y="341"/>
                  </a:lnTo>
                  <a:lnTo>
                    <a:pt x="90" y="420"/>
                  </a:lnTo>
                  <a:lnTo>
                    <a:pt x="90" y="423"/>
                  </a:lnTo>
                  <a:lnTo>
                    <a:pt x="90" y="426"/>
                  </a:lnTo>
                  <a:lnTo>
                    <a:pt x="82" y="525"/>
                  </a:lnTo>
                  <a:lnTo>
                    <a:pt x="138" y="604"/>
                  </a:lnTo>
                  <a:lnTo>
                    <a:pt x="138" y="607"/>
                  </a:lnTo>
                  <a:lnTo>
                    <a:pt x="141" y="607"/>
                  </a:lnTo>
                  <a:lnTo>
                    <a:pt x="146" y="652"/>
                  </a:lnTo>
                  <a:lnTo>
                    <a:pt x="146" y="652"/>
                  </a:lnTo>
                  <a:lnTo>
                    <a:pt x="146" y="655"/>
                  </a:lnTo>
                  <a:lnTo>
                    <a:pt x="144" y="700"/>
                  </a:lnTo>
                  <a:lnTo>
                    <a:pt x="296" y="686"/>
                  </a:lnTo>
                  <a:lnTo>
                    <a:pt x="406" y="593"/>
                  </a:lnTo>
                  <a:lnTo>
                    <a:pt x="409" y="590"/>
                  </a:lnTo>
                  <a:lnTo>
                    <a:pt x="409" y="590"/>
                  </a:lnTo>
                  <a:lnTo>
                    <a:pt x="465" y="581"/>
                  </a:lnTo>
                  <a:lnTo>
                    <a:pt x="573" y="547"/>
                  </a:lnTo>
                  <a:lnTo>
                    <a:pt x="609" y="477"/>
                  </a:lnTo>
                  <a:lnTo>
                    <a:pt x="612" y="474"/>
                  </a:lnTo>
                  <a:lnTo>
                    <a:pt x="612" y="474"/>
                  </a:lnTo>
                  <a:lnTo>
                    <a:pt x="770" y="387"/>
                  </a:lnTo>
                  <a:lnTo>
                    <a:pt x="790" y="350"/>
                  </a:lnTo>
                  <a:lnTo>
                    <a:pt x="815" y="260"/>
                  </a:lnTo>
                  <a:lnTo>
                    <a:pt x="827" y="217"/>
                  </a:lnTo>
                  <a:lnTo>
                    <a:pt x="748" y="104"/>
                  </a:lnTo>
                  <a:lnTo>
                    <a:pt x="714" y="76"/>
                  </a:lnTo>
                  <a:lnTo>
                    <a:pt x="680" y="99"/>
                  </a:lnTo>
                  <a:lnTo>
                    <a:pt x="677" y="102"/>
                  </a:lnTo>
                  <a:lnTo>
                    <a:pt x="677" y="102"/>
                  </a:lnTo>
                  <a:lnTo>
                    <a:pt x="646" y="107"/>
                  </a:lnTo>
                  <a:lnTo>
                    <a:pt x="640" y="107"/>
                  </a:lnTo>
                  <a:lnTo>
                    <a:pt x="637" y="104"/>
                  </a:lnTo>
                  <a:lnTo>
                    <a:pt x="575" y="14"/>
                  </a:lnTo>
                  <a:lnTo>
                    <a:pt x="556" y="28"/>
                  </a:lnTo>
                  <a:lnTo>
                    <a:pt x="477" y="113"/>
                  </a:lnTo>
                  <a:lnTo>
                    <a:pt x="474" y="113"/>
                  </a:lnTo>
                  <a:lnTo>
                    <a:pt x="474" y="113"/>
                  </a:lnTo>
                  <a:lnTo>
                    <a:pt x="429" y="141"/>
                  </a:lnTo>
                  <a:lnTo>
                    <a:pt x="426" y="141"/>
                  </a:lnTo>
                  <a:lnTo>
                    <a:pt x="423" y="141"/>
                  </a:lnTo>
                  <a:lnTo>
                    <a:pt x="364" y="127"/>
                  </a:lnTo>
                  <a:lnTo>
                    <a:pt x="361" y="127"/>
                  </a:lnTo>
                  <a:lnTo>
                    <a:pt x="361" y="124"/>
                  </a:lnTo>
                  <a:lnTo>
                    <a:pt x="271" y="45"/>
                  </a:lnTo>
                  <a:lnTo>
                    <a:pt x="209" y="0"/>
                  </a:lnTo>
                  <a:lnTo>
                    <a:pt x="152" y="6"/>
                  </a:lnTo>
                  <a:lnTo>
                    <a:pt x="59" y="17"/>
                  </a:lnTo>
                  <a:lnTo>
                    <a:pt x="22" y="70"/>
                  </a:lnTo>
                  <a:lnTo>
                    <a:pt x="19" y="93"/>
                  </a:lnTo>
                  <a:lnTo>
                    <a:pt x="50" y="110"/>
                  </a:lnTo>
                  <a:lnTo>
                    <a:pt x="53" y="110"/>
                  </a:lnTo>
                  <a:lnTo>
                    <a:pt x="53" y="116"/>
                  </a:lnTo>
                  <a:lnTo>
                    <a:pt x="42" y="178"/>
                  </a:lnTo>
                  <a:lnTo>
                    <a:pt x="42" y="181"/>
                  </a:lnTo>
                  <a:lnTo>
                    <a:pt x="39" y="183"/>
                  </a:lnTo>
                  <a:lnTo>
                    <a:pt x="0" y="200"/>
                  </a:lnTo>
                </a:path>
              </a:pathLst>
            </a:custGeom>
            <a:grpFill/>
            <a:ln w="12700" cap="flat" cmpd="sng">
              <a:solidFill>
                <a:schemeClr val="bg2">
                  <a:lumMod val="9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9" name="Freeform 60"/>
            <p:cNvSpPr>
              <a:spLocks noChangeArrowheads="1"/>
            </p:cNvSpPr>
            <p:nvPr/>
          </p:nvSpPr>
          <p:spPr bwMode="auto">
            <a:xfrm>
              <a:off x="2179690" y="4920131"/>
              <a:ext cx="438880" cy="403335"/>
            </a:xfrm>
            <a:custGeom>
              <a:avLst/>
              <a:gdLst>
                <a:gd name="T0" fmla="*/ 0 w 786"/>
                <a:gd name="T1" fmla="*/ 480 h 667"/>
                <a:gd name="T2" fmla="*/ 3 w 786"/>
                <a:gd name="T3" fmla="*/ 564 h 667"/>
                <a:gd name="T4" fmla="*/ 156 w 786"/>
                <a:gd name="T5" fmla="*/ 646 h 667"/>
                <a:gd name="T6" fmla="*/ 209 w 786"/>
                <a:gd name="T7" fmla="*/ 666 h 667"/>
                <a:gd name="T8" fmla="*/ 249 w 786"/>
                <a:gd name="T9" fmla="*/ 649 h 667"/>
                <a:gd name="T10" fmla="*/ 257 w 786"/>
                <a:gd name="T11" fmla="*/ 595 h 667"/>
                <a:gd name="T12" fmla="*/ 226 w 786"/>
                <a:gd name="T13" fmla="*/ 581 h 667"/>
                <a:gd name="T14" fmla="*/ 223 w 786"/>
                <a:gd name="T15" fmla="*/ 579 h 667"/>
                <a:gd name="T16" fmla="*/ 223 w 786"/>
                <a:gd name="T17" fmla="*/ 576 h 667"/>
                <a:gd name="T18" fmla="*/ 226 w 786"/>
                <a:gd name="T19" fmla="*/ 545 h 667"/>
                <a:gd name="T20" fmla="*/ 226 w 786"/>
                <a:gd name="T21" fmla="*/ 545 h 667"/>
                <a:gd name="T22" fmla="*/ 226 w 786"/>
                <a:gd name="T23" fmla="*/ 542 h 667"/>
                <a:gd name="T24" fmla="*/ 266 w 786"/>
                <a:gd name="T25" fmla="*/ 485 h 667"/>
                <a:gd name="T26" fmla="*/ 268 w 786"/>
                <a:gd name="T27" fmla="*/ 483 h 667"/>
                <a:gd name="T28" fmla="*/ 271 w 786"/>
                <a:gd name="T29" fmla="*/ 483 h 667"/>
                <a:gd name="T30" fmla="*/ 370 w 786"/>
                <a:gd name="T31" fmla="*/ 468 h 667"/>
                <a:gd name="T32" fmla="*/ 370 w 786"/>
                <a:gd name="T33" fmla="*/ 468 h 667"/>
                <a:gd name="T34" fmla="*/ 429 w 786"/>
                <a:gd name="T35" fmla="*/ 463 h 667"/>
                <a:gd name="T36" fmla="*/ 429 w 786"/>
                <a:gd name="T37" fmla="*/ 463 h 667"/>
                <a:gd name="T38" fmla="*/ 432 w 786"/>
                <a:gd name="T39" fmla="*/ 463 h 667"/>
                <a:gd name="T40" fmla="*/ 497 w 786"/>
                <a:gd name="T41" fmla="*/ 511 h 667"/>
                <a:gd name="T42" fmla="*/ 497 w 786"/>
                <a:gd name="T43" fmla="*/ 511 h 667"/>
                <a:gd name="T44" fmla="*/ 497 w 786"/>
                <a:gd name="T45" fmla="*/ 511 h 667"/>
                <a:gd name="T46" fmla="*/ 587 w 786"/>
                <a:gd name="T47" fmla="*/ 590 h 667"/>
                <a:gd name="T48" fmla="*/ 641 w 786"/>
                <a:gd name="T49" fmla="*/ 604 h 667"/>
                <a:gd name="T50" fmla="*/ 683 w 786"/>
                <a:gd name="T51" fmla="*/ 579 h 667"/>
                <a:gd name="T52" fmla="*/ 762 w 786"/>
                <a:gd name="T53" fmla="*/ 494 h 667"/>
                <a:gd name="T54" fmla="*/ 765 w 786"/>
                <a:gd name="T55" fmla="*/ 494 h 667"/>
                <a:gd name="T56" fmla="*/ 765 w 786"/>
                <a:gd name="T57" fmla="*/ 494 h 667"/>
                <a:gd name="T58" fmla="*/ 785 w 786"/>
                <a:gd name="T59" fmla="*/ 480 h 667"/>
                <a:gd name="T60" fmla="*/ 726 w 786"/>
                <a:gd name="T61" fmla="*/ 406 h 667"/>
                <a:gd name="T62" fmla="*/ 723 w 786"/>
                <a:gd name="T63" fmla="*/ 401 h 667"/>
                <a:gd name="T64" fmla="*/ 726 w 786"/>
                <a:gd name="T65" fmla="*/ 398 h 667"/>
                <a:gd name="T66" fmla="*/ 751 w 786"/>
                <a:gd name="T67" fmla="*/ 367 h 667"/>
                <a:gd name="T68" fmla="*/ 745 w 786"/>
                <a:gd name="T69" fmla="*/ 305 h 667"/>
                <a:gd name="T70" fmla="*/ 627 w 786"/>
                <a:gd name="T71" fmla="*/ 296 h 667"/>
                <a:gd name="T72" fmla="*/ 624 w 786"/>
                <a:gd name="T73" fmla="*/ 296 h 667"/>
                <a:gd name="T74" fmla="*/ 621 w 786"/>
                <a:gd name="T75" fmla="*/ 294 h 667"/>
                <a:gd name="T76" fmla="*/ 554 w 786"/>
                <a:gd name="T77" fmla="*/ 198 h 667"/>
                <a:gd name="T78" fmla="*/ 469 w 786"/>
                <a:gd name="T79" fmla="*/ 195 h 667"/>
                <a:gd name="T80" fmla="*/ 463 w 786"/>
                <a:gd name="T81" fmla="*/ 195 h 667"/>
                <a:gd name="T82" fmla="*/ 463 w 786"/>
                <a:gd name="T83" fmla="*/ 189 h 667"/>
                <a:gd name="T84" fmla="*/ 432 w 786"/>
                <a:gd name="T85" fmla="*/ 113 h 667"/>
                <a:gd name="T86" fmla="*/ 339 w 786"/>
                <a:gd name="T87" fmla="*/ 0 h 667"/>
                <a:gd name="T88" fmla="*/ 325 w 786"/>
                <a:gd name="T89" fmla="*/ 17 h 667"/>
                <a:gd name="T90" fmla="*/ 308 w 786"/>
                <a:gd name="T91" fmla="*/ 99 h 667"/>
                <a:gd name="T92" fmla="*/ 308 w 786"/>
                <a:gd name="T93" fmla="*/ 102 h 667"/>
                <a:gd name="T94" fmla="*/ 308 w 786"/>
                <a:gd name="T95" fmla="*/ 102 h 667"/>
                <a:gd name="T96" fmla="*/ 285 w 786"/>
                <a:gd name="T97" fmla="*/ 133 h 667"/>
                <a:gd name="T98" fmla="*/ 283 w 786"/>
                <a:gd name="T99" fmla="*/ 138 h 667"/>
                <a:gd name="T100" fmla="*/ 280 w 786"/>
                <a:gd name="T101" fmla="*/ 135 h 667"/>
                <a:gd name="T102" fmla="*/ 136 w 786"/>
                <a:gd name="T103" fmla="*/ 87 h 667"/>
                <a:gd name="T104" fmla="*/ 136 w 786"/>
                <a:gd name="T105" fmla="*/ 234 h 667"/>
                <a:gd name="T106" fmla="*/ 136 w 786"/>
                <a:gd name="T107" fmla="*/ 237 h 667"/>
                <a:gd name="T108" fmla="*/ 133 w 786"/>
                <a:gd name="T109" fmla="*/ 240 h 667"/>
                <a:gd name="T110" fmla="*/ 105 w 786"/>
                <a:gd name="T111" fmla="*/ 274 h 667"/>
                <a:gd name="T112" fmla="*/ 130 w 786"/>
                <a:gd name="T113" fmla="*/ 327 h 667"/>
                <a:gd name="T114" fmla="*/ 133 w 786"/>
                <a:gd name="T115" fmla="*/ 330 h 667"/>
                <a:gd name="T116" fmla="*/ 130 w 786"/>
                <a:gd name="T117" fmla="*/ 333 h 667"/>
                <a:gd name="T118" fmla="*/ 119 w 786"/>
                <a:gd name="T119" fmla="*/ 370 h 667"/>
                <a:gd name="T120" fmla="*/ 119 w 786"/>
                <a:gd name="T121" fmla="*/ 370 h 667"/>
                <a:gd name="T122" fmla="*/ 116 w 786"/>
                <a:gd name="T123" fmla="*/ 373 h 667"/>
                <a:gd name="T124" fmla="*/ 0 w 786"/>
                <a:gd name="T125" fmla="*/ 48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6" h="667">
                  <a:moveTo>
                    <a:pt x="0" y="480"/>
                  </a:moveTo>
                  <a:lnTo>
                    <a:pt x="3" y="564"/>
                  </a:lnTo>
                  <a:lnTo>
                    <a:pt x="156" y="646"/>
                  </a:lnTo>
                  <a:lnTo>
                    <a:pt x="209" y="666"/>
                  </a:lnTo>
                  <a:lnTo>
                    <a:pt x="249" y="649"/>
                  </a:lnTo>
                  <a:lnTo>
                    <a:pt x="257" y="595"/>
                  </a:lnTo>
                  <a:lnTo>
                    <a:pt x="226" y="581"/>
                  </a:lnTo>
                  <a:lnTo>
                    <a:pt x="223" y="579"/>
                  </a:lnTo>
                  <a:lnTo>
                    <a:pt x="223" y="576"/>
                  </a:lnTo>
                  <a:lnTo>
                    <a:pt x="226" y="545"/>
                  </a:lnTo>
                  <a:lnTo>
                    <a:pt x="226" y="545"/>
                  </a:lnTo>
                  <a:lnTo>
                    <a:pt x="226" y="542"/>
                  </a:lnTo>
                  <a:lnTo>
                    <a:pt x="266" y="485"/>
                  </a:lnTo>
                  <a:lnTo>
                    <a:pt x="268" y="483"/>
                  </a:lnTo>
                  <a:lnTo>
                    <a:pt x="271" y="483"/>
                  </a:lnTo>
                  <a:lnTo>
                    <a:pt x="370" y="468"/>
                  </a:lnTo>
                  <a:lnTo>
                    <a:pt x="370" y="468"/>
                  </a:lnTo>
                  <a:lnTo>
                    <a:pt x="429" y="463"/>
                  </a:lnTo>
                  <a:lnTo>
                    <a:pt x="429" y="463"/>
                  </a:lnTo>
                  <a:lnTo>
                    <a:pt x="432" y="463"/>
                  </a:lnTo>
                  <a:lnTo>
                    <a:pt x="497" y="511"/>
                  </a:lnTo>
                  <a:lnTo>
                    <a:pt x="497" y="511"/>
                  </a:lnTo>
                  <a:lnTo>
                    <a:pt x="497" y="511"/>
                  </a:lnTo>
                  <a:lnTo>
                    <a:pt x="587" y="590"/>
                  </a:lnTo>
                  <a:lnTo>
                    <a:pt x="641" y="604"/>
                  </a:lnTo>
                  <a:lnTo>
                    <a:pt x="683" y="579"/>
                  </a:lnTo>
                  <a:lnTo>
                    <a:pt x="762" y="494"/>
                  </a:lnTo>
                  <a:lnTo>
                    <a:pt x="765" y="494"/>
                  </a:lnTo>
                  <a:lnTo>
                    <a:pt x="765" y="494"/>
                  </a:lnTo>
                  <a:lnTo>
                    <a:pt x="785" y="480"/>
                  </a:lnTo>
                  <a:lnTo>
                    <a:pt x="726" y="406"/>
                  </a:lnTo>
                  <a:lnTo>
                    <a:pt x="723" y="401"/>
                  </a:lnTo>
                  <a:lnTo>
                    <a:pt x="726" y="398"/>
                  </a:lnTo>
                  <a:lnTo>
                    <a:pt x="751" y="367"/>
                  </a:lnTo>
                  <a:lnTo>
                    <a:pt x="745" y="305"/>
                  </a:lnTo>
                  <a:lnTo>
                    <a:pt x="627" y="296"/>
                  </a:lnTo>
                  <a:lnTo>
                    <a:pt x="624" y="296"/>
                  </a:lnTo>
                  <a:lnTo>
                    <a:pt x="621" y="294"/>
                  </a:lnTo>
                  <a:lnTo>
                    <a:pt x="554" y="198"/>
                  </a:lnTo>
                  <a:lnTo>
                    <a:pt x="469" y="195"/>
                  </a:lnTo>
                  <a:lnTo>
                    <a:pt x="463" y="195"/>
                  </a:lnTo>
                  <a:lnTo>
                    <a:pt x="463" y="189"/>
                  </a:lnTo>
                  <a:lnTo>
                    <a:pt x="432" y="113"/>
                  </a:lnTo>
                  <a:lnTo>
                    <a:pt x="339" y="0"/>
                  </a:lnTo>
                  <a:lnTo>
                    <a:pt x="325" y="17"/>
                  </a:lnTo>
                  <a:lnTo>
                    <a:pt x="308" y="99"/>
                  </a:lnTo>
                  <a:lnTo>
                    <a:pt x="308" y="102"/>
                  </a:lnTo>
                  <a:lnTo>
                    <a:pt x="308" y="102"/>
                  </a:lnTo>
                  <a:lnTo>
                    <a:pt x="285" y="133"/>
                  </a:lnTo>
                  <a:lnTo>
                    <a:pt x="283" y="138"/>
                  </a:lnTo>
                  <a:lnTo>
                    <a:pt x="280" y="135"/>
                  </a:lnTo>
                  <a:lnTo>
                    <a:pt x="136" y="87"/>
                  </a:lnTo>
                  <a:lnTo>
                    <a:pt x="136" y="234"/>
                  </a:lnTo>
                  <a:lnTo>
                    <a:pt x="136" y="237"/>
                  </a:lnTo>
                  <a:lnTo>
                    <a:pt x="133" y="240"/>
                  </a:lnTo>
                  <a:lnTo>
                    <a:pt x="105" y="274"/>
                  </a:lnTo>
                  <a:lnTo>
                    <a:pt x="130" y="327"/>
                  </a:lnTo>
                  <a:lnTo>
                    <a:pt x="133" y="330"/>
                  </a:lnTo>
                  <a:lnTo>
                    <a:pt x="130" y="333"/>
                  </a:lnTo>
                  <a:lnTo>
                    <a:pt x="119" y="370"/>
                  </a:lnTo>
                  <a:lnTo>
                    <a:pt x="119" y="370"/>
                  </a:lnTo>
                  <a:lnTo>
                    <a:pt x="116" y="373"/>
                  </a:lnTo>
                  <a:lnTo>
                    <a:pt x="0" y="480"/>
                  </a:lnTo>
                </a:path>
              </a:pathLst>
            </a:custGeom>
            <a:grpFill/>
            <a:ln w="12700" cap="flat" cmpd="sng">
              <a:solidFill>
                <a:schemeClr val="bg2">
                  <a:lumMod val="9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0" name="Freeform 61"/>
            <p:cNvSpPr>
              <a:spLocks noChangeArrowheads="1"/>
            </p:cNvSpPr>
            <p:nvPr/>
          </p:nvSpPr>
          <p:spPr bwMode="auto">
            <a:xfrm>
              <a:off x="1873953" y="4719801"/>
              <a:ext cx="372309" cy="488808"/>
            </a:xfrm>
            <a:custGeom>
              <a:avLst/>
              <a:gdLst>
                <a:gd name="T0" fmla="*/ 234 w 667"/>
                <a:gd name="T1" fmla="*/ 17 h 805"/>
                <a:gd name="T2" fmla="*/ 192 w 667"/>
                <a:gd name="T3" fmla="*/ 17 h 805"/>
                <a:gd name="T4" fmla="*/ 192 w 667"/>
                <a:gd name="T5" fmla="*/ 17 h 805"/>
                <a:gd name="T6" fmla="*/ 189 w 667"/>
                <a:gd name="T7" fmla="*/ 17 h 805"/>
                <a:gd name="T8" fmla="*/ 144 w 667"/>
                <a:gd name="T9" fmla="*/ 0 h 805"/>
                <a:gd name="T10" fmla="*/ 65 w 667"/>
                <a:gd name="T11" fmla="*/ 96 h 805"/>
                <a:gd name="T12" fmla="*/ 48 w 667"/>
                <a:gd name="T13" fmla="*/ 195 h 805"/>
                <a:gd name="T14" fmla="*/ 48 w 667"/>
                <a:gd name="T15" fmla="*/ 347 h 805"/>
                <a:gd name="T16" fmla="*/ 48 w 667"/>
                <a:gd name="T17" fmla="*/ 350 h 805"/>
                <a:gd name="T18" fmla="*/ 45 w 667"/>
                <a:gd name="T19" fmla="*/ 350 h 805"/>
                <a:gd name="T20" fmla="*/ 19 w 667"/>
                <a:gd name="T21" fmla="*/ 387 h 805"/>
                <a:gd name="T22" fmla="*/ 19 w 667"/>
                <a:gd name="T23" fmla="*/ 387 h 805"/>
                <a:gd name="T24" fmla="*/ 17 w 667"/>
                <a:gd name="T25" fmla="*/ 387 h 805"/>
                <a:gd name="T26" fmla="*/ 0 w 667"/>
                <a:gd name="T27" fmla="*/ 395 h 805"/>
                <a:gd name="T28" fmla="*/ 113 w 667"/>
                <a:gd name="T29" fmla="*/ 576 h 805"/>
                <a:gd name="T30" fmla="*/ 192 w 667"/>
                <a:gd name="T31" fmla="*/ 584 h 805"/>
                <a:gd name="T32" fmla="*/ 197 w 667"/>
                <a:gd name="T33" fmla="*/ 584 h 805"/>
                <a:gd name="T34" fmla="*/ 197 w 667"/>
                <a:gd name="T35" fmla="*/ 587 h 805"/>
                <a:gd name="T36" fmla="*/ 223 w 667"/>
                <a:gd name="T37" fmla="*/ 629 h 805"/>
                <a:gd name="T38" fmla="*/ 223 w 667"/>
                <a:gd name="T39" fmla="*/ 632 h 805"/>
                <a:gd name="T40" fmla="*/ 223 w 667"/>
                <a:gd name="T41" fmla="*/ 635 h 805"/>
                <a:gd name="T42" fmla="*/ 223 w 667"/>
                <a:gd name="T43" fmla="*/ 686 h 805"/>
                <a:gd name="T44" fmla="*/ 381 w 667"/>
                <a:gd name="T45" fmla="*/ 776 h 805"/>
                <a:gd name="T46" fmla="*/ 536 w 667"/>
                <a:gd name="T47" fmla="*/ 804 h 805"/>
                <a:gd name="T48" fmla="*/ 652 w 667"/>
                <a:gd name="T49" fmla="*/ 694 h 805"/>
                <a:gd name="T50" fmla="*/ 660 w 667"/>
                <a:gd name="T51" fmla="*/ 663 h 805"/>
                <a:gd name="T52" fmla="*/ 632 w 667"/>
                <a:gd name="T53" fmla="*/ 610 h 805"/>
                <a:gd name="T54" fmla="*/ 632 w 667"/>
                <a:gd name="T55" fmla="*/ 607 h 805"/>
                <a:gd name="T56" fmla="*/ 635 w 667"/>
                <a:gd name="T57" fmla="*/ 601 h 805"/>
                <a:gd name="T58" fmla="*/ 666 w 667"/>
                <a:gd name="T59" fmla="*/ 567 h 805"/>
                <a:gd name="T60" fmla="*/ 666 w 667"/>
                <a:gd name="T61" fmla="*/ 418 h 805"/>
                <a:gd name="T62" fmla="*/ 612 w 667"/>
                <a:gd name="T63" fmla="*/ 412 h 805"/>
                <a:gd name="T64" fmla="*/ 606 w 667"/>
                <a:gd name="T65" fmla="*/ 412 h 805"/>
                <a:gd name="T66" fmla="*/ 606 w 667"/>
                <a:gd name="T67" fmla="*/ 409 h 805"/>
                <a:gd name="T68" fmla="*/ 567 w 667"/>
                <a:gd name="T69" fmla="*/ 325 h 805"/>
                <a:gd name="T70" fmla="*/ 479 w 667"/>
                <a:gd name="T71" fmla="*/ 310 h 805"/>
                <a:gd name="T72" fmla="*/ 448 w 667"/>
                <a:gd name="T73" fmla="*/ 336 h 805"/>
                <a:gd name="T74" fmla="*/ 443 w 667"/>
                <a:gd name="T75" fmla="*/ 341 h 805"/>
                <a:gd name="T76" fmla="*/ 440 w 667"/>
                <a:gd name="T77" fmla="*/ 333 h 805"/>
                <a:gd name="T78" fmla="*/ 383 w 667"/>
                <a:gd name="T79" fmla="*/ 243 h 805"/>
                <a:gd name="T80" fmla="*/ 383 w 667"/>
                <a:gd name="T81" fmla="*/ 243 h 805"/>
                <a:gd name="T82" fmla="*/ 383 w 667"/>
                <a:gd name="T83" fmla="*/ 240 h 805"/>
                <a:gd name="T84" fmla="*/ 375 w 667"/>
                <a:gd name="T85" fmla="*/ 138 h 805"/>
                <a:gd name="T86" fmla="*/ 282 w 667"/>
                <a:gd name="T87" fmla="*/ 138 h 805"/>
                <a:gd name="T88" fmla="*/ 279 w 667"/>
                <a:gd name="T89" fmla="*/ 138 h 805"/>
                <a:gd name="T90" fmla="*/ 276 w 667"/>
                <a:gd name="T91" fmla="*/ 133 h 805"/>
                <a:gd name="T92" fmla="*/ 234 w 667"/>
                <a:gd name="T93" fmla="*/ 17 h 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67" h="805">
                  <a:moveTo>
                    <a:pt x="234" y="17"/>
                  </a:moveTo>
                  <a:lnTo>
                    <a:pt x="192" y="17"/>
                  </a:lnTo>
                  <a:lnTo>
                    <a:pt x="192" y="17"/>
                  </a:lnTo>
                  <a:lnTo>
                    <a:pt x="189" y="17"/>
                  </a:lnTo>
                  <a:lnTo>
                    <a:pt x="144" y="0"/>
                  </a:lnTo>
                  <a:lnTo>
                    <a:pt x="65" y="96"/>
                  </a:lnTo>
                  <a:lnTo>
                    <a:pt x="48" y="195"/>
                  </a:lnTo>
                  <a:lnTo>
                    <a:pt x="48" y="347"/>
                  </a:lnTo>
                  <a:lnTo>
                    <a:pt x="48" y="350"/>
                  </a:lnTo>
                  <a:lnTo>
                    <a:pt x="45" y="350"/>
                  </a:lnTo>
                  <a:lnTo>
                    <a:pt x="19" y="387"/>
                  </a:lnTo>
                  <a:lnTo>
                    <a:pt x="19" y="387"/>
                  </a:lnTo>
                  <a:lnTo>
                    <a:pt x="17" y="387"/>
                  </a:lnTo>
                  <a:lnTo>
                    <a:pt x="0" y="395"/>
                  </a:lnTo>
                  <a:lnTo>
                    <a:pt x="113" y="576"/>
                  </a:lnTo>
                  <a:lnTo>
                    <a:pt x="192" y="584"/>
                  </a:lnTo>
                  <a:lnTo>
                    <a:pt x="197" y="584"/>
                  </a:lnTo>
                  <a:lnTo>
                    <a:pt x="197" y="587"/>
                  </a:lnTo>
                  <a:lnTo>
                    <a:pt x="223" y="629"/>
                  </a:lnTo>
                  <a:lnTo>
                    <a:pt x="223" y="632"/>
                  </a:lnTo>
                  <a:lnTo>
                    <a:pt x="223" y="635"/>
                  </a:lnTo>
                  <a:lnTo>
                    <a:pt x="223" y="686"/>
                  </a:lnTo>
                  <a:lnTo>
                    <a:pt x="381" y="776"/>
                  </a:lnTo>
                  <a:lnTo>
                    <a:pt x="536" y="804"/>
                  </a:lnTo>
                  <a:lnTo>
                    <a:pt x="652" y="694"/>
                  </a:lnTo>
                  <a:lnTo>
                    <a:pt x="660" y="663"/>
                  </a:lnTo>
                  <a:lnTo>
                    <a:pt x="632" y="610"/>
                  </a:lnTo>
                  <a:lnTo>
                    <a:pt x="632" y="607"/>
                  </a:lnTo>
                  <a:lnTo>
                    <a:pt x="635" y="601"/>
                  </a:lnTo>
                  <a:lnTo>
                    <a:pt x="666" y="567"/>
                  </a:lnTo>
                  <a:lnTo>
                    <a:pt x="666" y="418"/>
                  </a:lnTo>
                  <a:lnTo>
                    <a:pt x="612" y="412"/>
                  </a:lnTo>
                  <a:lnTo>
                    <a:pt x="606" y="412"/>
                  </a:lnTo>
                  <a:lnTo>
                    <a:pt x="606" y="409"/>
                  </a:lnTo>
                  <a:lnTo>
                    <a:pt x="567" y="325"/>
                  </a:lnTo>
                  <a:lnTo>
                    <a:pt x="479" y="310"/>
                  </a:lnTo>
                  <a:lnTo>
                    <a:pt x="448" y="336"/>
                  </a:lnTo>
                  <a:lnTo>
                    <a:pt x="443" y="341"/>
                  </a:lnTo>
                  <a:lnTo>
                    <a:pt x="440" y="333"/>
                  </a:lnTo>
                  <a:lnTo>
                    <a:pt x="383" y="243"/>
                  </a:lnTo>
                  <a:lnTo>
                    <a:pt x="383" y="243"/>
                  </a:lnTo>
                  <a:lnTo>
                    <a:pt x="383" y="240"/>
                  </a:lnTo>
                  <a:lnTo>
                    <a:pt x="375" y="138"/>
                  </a:lnTo>
                  <a:lnTo>
                    <a:pt x="282" y="138"/>
                  </a:lnTo>
                  <a:lnTo>
                    <a:pt x="279" y="138"/>
                  </a:lnTo>
                  <a:lnTo>
                    <a:pt x="276" y="133"/>
                  </a:lnTo>
                  <a:lnTo>
                    <a:pt x="234" y="17"/>
                  </a:lnTo>
                </a:path>
              </a:pathLst>
            </a:custGeom>
            <a:grpFill/>
            <a:ln w="12700" cap="flat" cmpd="sng">
              <a:solidFill>
                <a:schemeClr val="bg2">
                  <a:lumMod val="9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Freeform 62"/>
            <p:cNvSpPr>
              <a:spLocks noChangeArrowheads="1"/>
            </p:cNvSpPr>
            <p:nvPr/>
          </p:nvSpPr>
          <p:spPr bwMode="auto">
            <a:xfrm>
              <a:off x="2014494" y="4618300"/>
              <a:ext cx="369843" cy="376622"/>
            </a:xfrm>
            <a:custGeom>
              <a:avLst/>
              <a:gdLst>
                <a:gd name="T0" fmla="*/ 212 w 661"/>
                <a:gd name="T1" fmla="*/ 0 h 621"/>
                <a:gd name="T2" fmla="*/ 138 w 661"/>
                <a:gd name="T3" fmla="*/ 53 h 621"/>
                <a:gd name="T4" fmla="*/ 0 w 661"/>
                <a:gd name="T5" fmla="*/ 177 h 621"/>
                <a:gd name="T6" fmla="*/ 40 w 661"/>
                <a:gd name="T7" fmla="*/ 290 h 621"/>
                <a:gd name="T8" fmla="*/ 133 w 661"/>
                <a:gd name="T9" fmla="*/ 290 h 621"/>
                <a:gd name="T10" fmla="*/ 141 w 661"/>
                <a:gd name="T11" fmla="*/ 290 h 621"/>
                <a:gd name="T12" fmla="*/ 141 w 661"/>
                <a:gd name="T13" fmla="*/ 296 h 621"/>
                <a:gd name="T14" fmla="*/ 150 w 661"/>
                <a:gd name="T15" fmla="*/ 403 h 621"/>
                <a:gd name="T16" fmla="*/ 198 w 661"/>
                <a:gd name="T17" fmla="*/ 485 h 621"/>
                <a:gd name="T18" fmla="*/ 223 w 661"/>
                <a:gd name="T19" fmla="*/ 462 h 621"/>
                <a:gd name="T20" fmla="*/ 226 w 661"/>
                <a:gd name="T21" fmla="*/ 462 h 621"/>
                <a:gd name="T22" fmla="*/ 229 w 661"/>
                <a:gd name="T23" fmla="*/ 462 h 621"/>
                <a:gd name="T24" fmla="*/ 325 w 661"/>
                <a:gd name="T25" fmla="*/ 479 h 621"/>
                <a:gd name="T26" fmla="*/ 327 w 661"/>
                <a:gd name="T27" fmla="*/ 479 h 621"/>
                <a:gd name="T28" fmla="*/ 330 w 661"/>
                <a:gd name="T29" fmla="*/ 482 h 621"/>
                <a:gd name="T30" fmla="*/ 367 w 661"/>
                <a:gd name="T31" fmla="*/ 567 h 621"/>
                <a:gd name="T32" fmla="*/ 418 w 661"/>
                <a:gd name="T33" fmla="*/ 570 h 621"/>
                <a:gd name="T34" fmla="*/ 418 w 661"/>
                <a:gd name="T35" fmla="*/ 567 h 621"/>
                <a:gd name="T36" fmla="*/ 426 w 661"/>
                <a:gd name="T37" fmla="*/ 570 h 621"/>
                <a:gd name="T38" fmla="*/ 573 w 661"/>
                <a:gd name="T39" fmla="*/ 620 h 621"/>
                <a:gd name="T40" fmla="*/ 593 w 661"/>
                <a:gd name="T41" fmla="*/ 595 h 621"/>
                <a:gd name="T42" fmla="*/ 610 w 661"/>
                <a:gd name="T43" fmla="*/ 510 h 621"/>
                <a:gd name="T44" fmla="*/ 610 w 661"/>
                <a:gd name="T45" fmla="*/ 510 h 621"/>
                <a:gd name="T46" fmla="*/ 610 w 661"/>
                <a:gd name="T47" fmla="*/ 507 h 621"/>
                <a:gd name="T48" fmla="*/ 629 w 661"/>
                <a:gd name="T49" fmla="*/ 485 h 621"/>
                <a:gd name="T50" fmla="*/ 658 w 661"/>
                <a:gd name="T51" fmla="*/ 434 h 621"/>
                <a:gd name="T52" fmla="*/ 660 w 661"/>
                <a:gd name="T53" fmla="*/ 397 h 621"/>
                <a:gd name="T54" fmla="*/ 621 w 661"/>
                <a:gd name="T55" fmla="*/ 375 h 621"/>
                <a:gd name="T56" fmla="*/ 618 w 661"/>
                <a:gd name="T57" fmla="*/ 375 h 621"/>
                <a:gd name="T58" fmla="*/ 615 w 661"/>
                <a:gd name="T59" fmla="*/ 369 h 621"/>
                <a:gd name="T60" fmla="*/ 610 w 661"/>
                <a:gd name="T61" fmla="*/ 327 h 621"/>
                <a:gd name="T62" fmla="*/ 587 w 661"/>
                <a:gd name="T63" fmla="*/ 313 h 621"/>
                <a:gd name="T64" fmla="*/ 573 w 661"/>
                <a:gd name="T65" fmla="*/ 335 h 621"/>
                <a:gd name="T66" fmla="*/ 570 w 661"/>
                <a:gd name="T67" fmla="*/ 338 h 621"/>
                <a:gd name="T68" fmla="*/ 567 w 661"/>
                <a:gd name="T69" fmla="*/ 338 h 621"/>
                <a:gd name="T70" fmla="*/ 469 w 661"/>
                <a:gd name="T71" fmla="*/ 341 h 621"/>
                <a:gd name="T72" fmla="*/ 457 w 661"/>
                <a:gd name="T73" fmla="*/ 369 h 621"/>
                <a:gd name="T74" fmla="*/ 454 w 661"/>
                <a:gd name="T75" fmla="*/ 375 h 621"/>
                <a:gd name="T76" fmla="*/ 449 w 661"/>
                <a:gd name="T77" fmla="*/ 375 h 621"/>
                <a:gd name="T78" fmla="*/ 398 w 661"/>
                <a:gd name="T79" fmla="*/ 366 h 621"/>
                <a:gd name="T80" fmla="*/ 395 w 661"/>
                <a:gd name="T81" fmla="*/ 366 h 621"/>
                <a:gd name="T82" fmla="*/ 392 w 661"/>
                <a:gd name="T83" fmla="*/ 361 h 621"/>
                <a:gd name="T84" fmla="*/ 342 w 661"/>
                <a:gd name="T85" fmla="*/ 262 h 621"/>
                <a:gd name="T86" fmla="*/ 342 w 661"/>
                <a:gd name="T87" fmla="*/ 262 h 621"/>
                <a:gd name="T88" fmla="*/ 342 w 661"/>
                <a:gd name="T89" fmla="*/ 259 h 621"/>
                <a:gd name="T90" fmla="*/ 325 w 661"/>
                <a:gd name="T91" fmla="*/ 115 h 621"/>
                <a:gd name="T92" fmla="*/ 212 w 661"/>
                <a:gd name="T93" fmla="*/ 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61" h="621">
                  <a:moveTo>
                    <a:pt x="212" y="0"/>
                  </a:moveTo>
                  <a:lnTo>
                    <a:pt x="138" y="53"/>
                  </a:lnTo>
                  <a:lnTo>
                    <a:pt x="0" y="177"/>
                  </a:lnTo>
                  <a:lnTo>
                    <a:pt x="40" y="290"/>
                  </a:lnTo>
                  <a:lnTo>
                    <a:pt x="133" y="290"/>
                  </a:lnTo>
                  <a:lnTo>
                    <a:pt x="141" y="290"/>
                  </a:lnTo>
                  <a:lnTo>
                    <a:pt x="141" y="296"/>
                  </a:lnTo>
                  <a:lnTo>
                    <a:pt x="150" y="403"/>
                  </a:lnTo>
                  <a:lnTo>
                    <a:pt x="198" y="485"/>
                  </a:lnTo>
                  <a:lnTo>
                    <a:pt x="223" y="462"/>
                  </a:lnTo>
                  <a:lnTo>
                    <a:pt x="226" y="462"/>
                  </a:lnTo>
                  <a:lnTo>
                    <a:pt x="229" y="462"/>
                  </a:lnTo>
                  <a:lnTo>
                    <a:pt x="325" y="479"/>
                  </a:lnTo>
                  <a:lnTo>
                    <a:pt x="327" y="479"/>
                  </a:lnTo>
                  <a:lnTo>
                    <a:pt x="330" y="482"/>
                  </a:lnTo>
                  <a:lnTo>
                    <a:pt x="367" y="567"/>
                  </a:lnTo>
                  <a:lnTo>
                    <a:pt x="418" y="570"/>
                  </a:lnTo>
                  <a:lnTo>
                    <a:pt x="418" y="567"/>
                  </a:lnTo>
                  <a:lnTo>
                    <a:pt x="426" y="570"/>
                  </a:lnTo>
                  <a:lnTo>
                    <a:pt x="573" y="620"/>
                  </a:lnTo>
                  <a:lnTo>
                    <a:pt x="593" y="595"/>
                  </a:lnTo>
                  <a:lnTo>
                    <a:pt x="610" y="510"/>
                  </a:lnTo>
                  <a:lnTo>
                    <a:pt x="610" y="510"/>
                  </a:lnTo>
                  <a:lnTo>
                    <a:pt x="610" y="507"/>
                  </a:lnTo>
                  <a:lnTo>
                    <a:pt x="629" y="485"/>
                  </a:lnTo>
                  <a:lnTo>
                    <a:pt x="658" y="434"/>
                  </a:lnTo>
                  <a:lnTo>
                    <a:pt x="660" y="397"/>
                  </a:lnTo>
                  <a:lnTo>
                    <a:pt x="621" y="375"/>
                  </a:lnTo>
                  <a:lnTo>
                    <a:pt x="618" y="375"/>
                  </a:lnTo>
                  <a:lnTo>
                    <a:pt x="615" y="369"/>
                  </a:lnTo>
                  <a:lnTo>
                    <a:pt x="610" y="327"/>
                  </a:lnTo>
                  <a:lnTo>
                    <a:pt x="587" y="313"/>
                  </a:lnTo>
                  <a:lnTo>
                    <a:pt x="573" y="335"/>
                  </a:lnTo>
                  <a:lnTo>
                    <a:pt x="570" y="338"/>
                  </a:lnTo>
                  <a:lnTo>
                    <a:pt x="567" y="338"/>
                  </a:lnTo>
                  <a:lnTo>
                    <a:pt x="469" y="341"/>
                  </a:lnTo>
                  <a:lnTo>
                    <a:pt x="457" y="369"/>
                  </a:lnTo>
                  <a:lnTo>
                    <a:pt x="454" y="375"/>
                  </a:lnTo>
                  <a:lnTo>
                    <a:pt x="449" y="375"/>
                  </a:lnTo>
                  <a:lnTo>
                    <a:pt x="398" y="366"/>
                  </a:lnTo>
                  <a:lnTo>
                    <a:pt x="395" y="366"/>
                  </a:lnTo>
                  <a:lnTo>
                    <a:pt x="392" y="361"/>
                  </a:lnTo>
                  <a:lnTo>
                    <a:pt x="342" y="262"/>
                  </a:lnTo>
                  <a:lnTo>
                    <a:pt x="342" y="262"/>
                  </a:lnTo>
                  <a:lnTo>
                    <a:pt x="342" y="259"/>
                  </a:lnTo>
                  <a:lnTo>
                    <a:pt x="325" y="115"/>
                  </a:lnTo>
                  <a:lnTo>
                    <a:pt x="212" y="0"/>
                  </a:lnTo>
                </a:path>
              </a:pathLst>
            </a:custGeom>
            <a:grpFill/>
            <a:ln w="12700" cap="flat" cmpd="sng">
              <a:solidFill>
                <a:schemeClr val="bg2">
                  <a:lumMod val="9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2" name="Freeform 63"/>
            <p:cNvSpPr>
              <a:spLocks noChangeArrowheads="1"/>
            </p:cNvSpPr>
            <p:nvPr/>
          </p:nvSpPr>
          <p:spPr bwMode="auto">
            <a:xfrm>
              <a:off x="2372008" y="4735827"/>
              <a:ext cx="249028" cy="269779"/>
            </a:xfrm>
            <a:custGeom>
              <a:avLst/>
              <a:gdLst>
                <a:gd name="T0" fmla="*/ 32 w 447"/>
                <a:gd name="T1" fmla="*/ 203 h 444"/>
                <a:gd name="T2" fmla="*/ 29 w 447"/>
                <a:gd name="T3" fmla="*/ 243 h 444"/>
                <a:gd name="T4" fmla="*/ 29 w 447"/>
                <a:gd name="T5" fmla="*/ 246 h 444"/>
                <a:gd name="T6" fmla="*/ 29 w 447"/>
                <a:gd name="T7" fmla="*/ 246 h 444"/>
                <a:gd name="T8" fmla="*/ 0 w 447"/>
                <a:gd name="T9" fmla="*/ 294 h 444"/>
                <a:gd name="T10" fmla="*/ 96 w 447"/>
                <a:gd name="T11" fmla="*/ 409 h 444"/>
                <a:gd name="T12" fmla="*/ 96 w 447"/>
                <a:gd name="T13" fmla="*/ 409 h 444"/>
                <a:gd name="T14" fmla="*/ 96 w 447"/>
                <a:gd name="T15" fmla="*/ 412 h 444"/>
                <a:gd name="T16" fmla="*/ 111 w 447"/>
                <a:gd name="T17" fmla="*/ 443 h 444"/>
                <a:gd name="T18" fmla="*/ 181 w 447"/>
                <a:gd name="T19" fmla="*/ 424 h 444"/>
                <a:gd name="T20" fmla="*/ 181 w 447"/>
                <a:gd name="T21" fmla="*/ 424 h 444"/>
                <a:gd name="T22" fmla="*/ 181 w 447"/>
                <a:gd name="T23" fmla="*/ 424 h 444"/>
                <a:gd name="T24" fmla="*/ 277 w 447"/>
                <a:gd name="T25" fmla="*/ 412 h 444"/>
                <a:gd name="T26" fmla="*/ 286 w 447"/>
                <a:gd name="T27" fmla="*/ 339 h 444"/>
                <a:gd name="T28" fmla="*/ 286 w 447"/>
                <a:gd name="T29" fmla="*/ 336 h 444"/>
                <a:gd name="T30" fmla="*/ 288 w 447"/>
                <a:gd name="T31" fmla="*/ 333 h 444"/>
                <a:gd name="T32" fmla="*/ 339 w 447"/>
                <a:gd name="T33" fmla="*/ 308 h 444"/>
                <a:gd name="T34" fmla="*/ 339 w 447"/>
                <a:gd name="T35" fmla="*/ 305 h 444"/>
                <a:gd name="T36" fmla="*/ 339 w 447"/>
                <a:gd name="T37" fmla="*/ 305 h 444"/>
                <a:gd name="T38" fmla="*/ 435 w 447"/>
                <a:gd name="T39" fmla="*/ 282 h 444"/>
                <a:gd name="T40" fmla="*/ 446 w 447"/>
                <a:gd name="T41" fmla="*/ 201 h 444"/>
                <a:gd name="T42" fmla="*/ 421 w 447"/>
                <a:gd name="T43" fmla="*/ 59 h 444"/>
                <a:gd name="T44" fmla="*/ 235 w 447"/>
                <a:gd name="T45" fmla="*/ 0 h 444"/>
                <a:gd name="T46" fmla="*/ 130 w 447"/>
                <a:gd name="T47" fmla="*/ 28 h 444"/>
                <a:gd name="T48" fmla="*/ 119 w 447"/>
                <a:gd name="T49" fmla="*/ 139 h 444"/>
                <a:gd name="T50" fmla="*/ 119 w 447"/>
                <a:gd name="T51" fmla="*/ 141 h 444"/>
                <a:gd name="T52" fmla="*/ 116 w 447"/>
                <a:gd name="T53" fmla="*/ 144 h 444"/>
                <a:gd name="T54" fmla="*/ 32 w 447"/>
                <a:gd name="T55" fmla="*/ 203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47" h="444">
                  <a:moveTo>
                    <a:pt x="32" y="203"/>
                  </a:moveTo>
                  <a:lnTo>
                    <a:pt x="29" y="243"/>
                  </a:lnTo>
                  <a:lnTo>
                    <a:pt x="29" y="246"/>
                  </a:lnTo>
                  <a:lnTo>
                    <a:pt x="29" y="246"/>
                  </a:lnTo>
                  <a:lnTo>
                    <a:pt x="0" y="294"/>
                  </a:lnTo>
                  <a:lnTo>
                    <a:pt x="96" y="409"/>
                  </a:lnTo>
                  <a:lnTo>
                    <a:pt x="96" y="409"/>
                  </a:lnTo>
                  <a:lnTo>
                    <a:pt x="96" y="412"/>
                  </a:lnTo>
                  <a:lnTo>
                    <a:pt x="111" y="443"/>
                  </a:lnTo>
                  <a:lnTo>
                    <a:pt x="181" y="424"/>
                  </a:lnTo>
                  <a:lnTo>
                    <a:pt x="181" y="424"/>
                  </a:lnTo>
                  <a:lnTo>
                    <a:pt x="181" y="424"/>
                  </a:lnTo>
                  <a:lnTo>
                    <a:pt x="277" y="412"/>
                  </a:lnTo>
                  <a:lnTo>
                    <a:pt x="286" y="339"/>
                  </a:lnTo>
                  <a:lnTo>
                    <a:pt x="286" y="336"/>
                  </a:lnTo>
                  <a:lnTo>
                    <a:pt x="288" y="333"/>
                  </a:lnTo>
                  <a:lnTo>
                    <a:pt x="339" y="308"/>
                  </a:lnTo>
                  <a:lnTo>
                    <a:pt x="339" y="305"/>
                  </a:lnTo>
                  <a:lnTo>
                    <a:pt x="339" y="305"/>
                  </a:lnTo>
                  <a:lnTo>
                    <a:pt x="435" y="282"/>
                  </a:lnTo>
                  <a:lnTo>
                    <a:pt x="446" y="201"/>
                  </a:lnTo>
                  <a:lnTo>
                    <a:pt x="421" y="59"/>
                  </a:lnTo>
                  <a:lnTo>
                    <a:pt x="235" y="0"/>
                  </a:lnTo>
                  <a:lnTo>
                    <a:pt x="130" y="28"/>
                  </a:lnTo>
                  <a:lnTo>
                    <a:pt x="119" y="139"/>
                  </a:lnTo>
                  <a:lnTo>
                    <a:pt x="119" y="141"/>
                  </a:lnTo>
                  <a:lnTo>
                    <a:pt x="116" y="144"/>
                  </a:lnTo>
                  <a:lnTo>
                    <a:pt x="32" y="203"/>
                  </a:lnTo>
                </a:path>
              </a:pathLst>
            </a:custGeom>
            <a:grpFill/>
            <a:ln w="12700" cap="flat" cmpd="sng">
              <a:solidFill>
                <a:schemeClr val="bg2">
                  <a:lumMod val="9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3" name="Freeform 64"/>
            <p:cNvSpPr>
              <a:spLocks noChangeArrowheads="1"/>
            </p:cNvSpPr>
            <p:nvPr/>
          </p:nvSpPr>
          <p:spPr bwMode="auto">
            <a:xfrm>
              <a:off x="2110652" y="4396599"/>
              <a:ext cx="705167" cy="456756"/>
            </a:xfrm>
            <a:custGeom>
              <a:avLst/>
              <a:gdLst>
                <a:gd name="T0" fmla="*/ 28 w 1260"/>
                <a:gd name="T1" fmla="*/ 306 h 756"/>
                <a:gd name="T2" fmla="*/ 48 w 1260"/>
                <a:gd name="T3" fmla="*/ 357 h 756"/>
                <a:gd name="T4" fmla="*/ 167 w 1260"/>
                <a:gd name="T5" fmla="*/ 479 h 756"/>
                <a:gd name="T6" fmla="*/ 181 w 1260"/>
                <a:gd name="T7" fmla="*/ 625 h 756"/>
                <a:gd name="T8" fmla="*/ 274 w 1260"/>
                <a:gd name="T9" fmla="*/ 730 h 756"/>
                <a:gd name="T10" fmla="*/ 285 w 1260"/>
                <a:gd name="T11" fmla="*/ 699 h 756"/>
                <a:gd name="T12" fmla="*/ 390 w 1260"/>
                <a:gd name="T13" fmla="*/ 693 h 756"/>
                <a:gd name="T14" fmla="*/ 409 w 1260"/>
                <a:gd name="T15" fmla="*/ 665 h 756"/>
                <a:gd name="T16" fmla="*/ 449 w 1260"/>
                <a:gd name="T17" fmla="*/ 685 h 756"/>
                <a:gd name="T18" fmla="*/ 452 w 1260"/>
                <a:gd name="T19" fmla="*/ 690 h 756"/>
                <a:gd name="T20" fmla="*/ 494 w 1260"/>
                <a:gd name="T21" fmla="*/ 755 h 756"/>
                <a:gd name="T22" fmla="*/ 587 w 1260"/>
                <a:gd name="T23" fmla="*/ 586 h 756"/>
                <a:gd name="T24" fmla="*/ 593 w 1260"/>
                <a:gd name="T25" fmla="*/ 580 h 756"/>
                <a:gd name="T26" fmla="*/ 706 w 1260"/>
                <a:gd name="T27" fmla="*/ 388 h 756"/>
                <a:gd name="T28" fmla="*/ 711 w 1260"/>
                <a:gd name="T29" fmla="*/ 383 h 756"/>
                <a:gd name="T30" fmla="*/ 861 w 1260"/>
                <a:gd name="T31" fmla="*/ 337 h 756"/>
                <a:gd name="T32" fmla="*/ 869 w 1260"/>
                <a:gd name="T33" fmla="*/ 337 h 756"/>
                <a:gd name="T34" fmla="*/ 1056 w 1260"/>
                <a:gd name="T35" fmla="*/ 287 h 756"/>
                <a:gd name="T36" fmla="*/ 1064 w 1260"/>
                <a:gd name="T37" fmla="*/ 287 h 756"/>
                <a:gd name="T38" fmla="*/ 1231 w 1260"/>
                <a:gd name="T39" fmla="*/ 326 h 756"/>
                <a:gd name="T40" fmla="*/ 1202 w 1260"/>
                <a:gd name="T41" fmla="*/ 216 h 756"/>
                <a:gd name="T42" fmla="*/ 1016 w 1260"/>
                <a:gd name="T43" fmla="*/ 65 h 756"/>
                <a:gd name="T44" fmla="*/ 1013 w 1260"/>
                <a:gd name="T45" fmla="*/ 62 h 756"/>
                <a:gd name="T46" fmla="*/ 917 w 1260"/>
                <a:gd name="T47" fmla="*/ 0 h 756"/>
                <a:gd name="T48" fmla="*/ 886 w 1260"/>
                <a:gd name="T49" fmla="*/ 20 h 756"/>
                <a:gd name="T50" fmla="*/ 632 w 1260"/>
                <a:gd name="T51" fmla="*/ 17 h 756"/>
                <a:gd name="T52" fmla="*/ 570 w 1260"/>
                <a:gd name="T53" fmla="*/ 53 h 756"/>
                <a:gd name="T54" fmla="*/ 534 w 1260"/>
                <a:gd name="T55" fmla="*/ 20 h 756"/>
                <a:gd name="T56" fmla="*/ 426 w 1260"/>
                <a:gd name="T57" fmla="*/ 70 h 756"/>
                <a:gd name="T58" fmla="*/ 421 w 1260"/>
                <a:gd name="T59" fmla="*/ 73 h 756"/>
                <a:gd name="T60" fmla="*/ 226 w 1260"/>
                <a:gd name="T61" fmla="*/ 168 h 756"/>
                <a:gd name="T62" fmla="*/ 223 w 1260"/>
                <a:gd name="T63" fmla="*/ 168 h 756"/>
                <a:gd name="T64" fmla="*/ 0 w 1260"/>
                <a:gd name="T65" fmla="*/ 233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60" h="756">
                  <a:moveTo>
                    <a:pt x="0" y="233"/>
                  </a:moveTo>
                  <a:lnTo>
                    <a:pt x="28" y="306"/>
                  </a:lnTo>
                  <a:lnTo>
                    <a:pt x="28" y="306"/>
                  </a:lnTo>
                  <a:lnTo>
                    <a:pt x="48" y="357"/>
                  </a:lnTo>
                  <a:lnTo>
                    <a:pt x="164" y="476"/>
                  </a:lnTo>
                  <a:lnTo>
                    <a:pt x="167" y="479"/>
                  </a:lnTo>
                  <a:lnTo>
                    <a:pt x="167" y="481"/>
                  </a:lnTo>
                  <a:lnTo>
                    <a:pt x="181" y="625"/>
                  </a:lnTo>
                  <a:lnTo>
                    <a:pt x="232" y="721"/>
                  </a:lnTo>
                  <a:lnTo>
                    <a:pt x="274" y="730"/>
                  </a:lnTo>
                  <a:lnTo>
                    <a:pt x="285" y="702"/>
                  </a:lnTo>
                  <a:lnTo>
                    <a:pt x="285" y="699"/>
                  </a:lnTo>
                  <a:lnTo>
                    <a:pt x="291" y="699"/>
                  </a:lnTo>
                  <a:lnTo>
                    <a:pt x="390" y="693"/>
                  </a:lnTo>
                  <a:lnTo>
                    <a:pt x="407" y="670"/>
                  </a:lnTo>
                  <a:lnTo>
                    <a:pt x="409" y="665"/>
                  </a:lnTo>
                  <a:lnTo>
                    <a:pt x="415" y="668"/>
                  </a:lnTo>
                  <a:lnTo>
                    <a:pt x="449" y="685"/>
                  </a:lnTo>
                  <a:lnTo>
                    <a:pt x="452" y="687"/>
                  </a:lnTo>
                  <a:lnTo>
                    <a:pt x="452" y="690"/>
                  </a:lnTo>
                  <a:lnTo>
                    <a:pt x="457" y="735"/>
                  </a:lnTo>
                  <a:lnTo>
                    <a:pt x="494" y="755"/>
                  </a:lnTo>
                  <a:lnTo>
                    <a:pt x="579" y="696"/>
                  </a:lnTo>
                  <a:lnTo>
                    <a:pt x="587" y="586"/>
                  </a:lnTo>
                  <a:lnTo>
                    <a:pt x="587" y="580"/>
                  </a:lnTo>
                  <a:lnTo>
                    <a:pt x="593" y="580"/>
                  </a:lnTo>
                  <a:lnTo>
                    <a:pt x="700" y="549"/>
                  </a:lnTo>
                  <a:lnTo>
                    <a:pt x="706" y="388"/>
                  </a:lnTo>
                  <a:lnTo>
                    <a:pt x="706" y="383"/>
                  </a:lnTo>
                  <a:lnTo>
                    <a:pt x="711" y="383"/>
                  </a:lnTo>
                  <a:lnTo>
                    <a:pt x="807" y="380"/>
                  </a:lnTo>
                  <a:lnTo>
                    <a:pt x="861" y="337"/>
                  </a:lnTo>
                  <a:lnTo>
                    <a:pt x="864" y="335"/>
                  </a:lnTo>
                  <a:lnTo>
                    <a:pt x="869" y="337"/>
                  </a:lnTo>
                  <a:lnTo>
                    <a:pt x="971" y="402"/>
                  </a:lnTo>
                  <a:lnTo>
                    <a:pt x="1056" y="287"/>
                  </a:lnTo>
                  <a:lnTo>
                    <a:pt x="1058" y="281"/>
                  </a:lnTo>
                  <a:lnTo>
                    <a:pt x="1064" y="287"/>
                  </a:lnTo>
                  <a:lnTo>
                    <a:pt x="1163" y="357"/>
                  </a:lnTo>
                  <a:lnTo>
                    <a:pt x="1231" y="326"/>
                  </a:lnTo>
                  <a:lnTo>
                    <a:pt x="1259" y="289"/>
                  </a:lnTo>
                  <a:lnTo>
                    <a:pt x="1202" y="216"/>
                  </a:lnTo>
                  <a:lnTo>
                    <a:pt x="1084" y="96"/>
                  </a:lnTo>
                  <a:lnTo>
                    <a:pt x="1016" y="65"/>
                  </a:lnTo>
                  <a:lnTo>
                    <a:pt x="1013" y="65"/>
                  </a:lnTo>
                  <a:lnTo>
                    <a:pt x="1013" y="62"/>
                  </a:lnTo>
                  <a:lnTo>
                    <a:pt x="991" y="0"/>
                  </a:lnTo>
                  <a:lnTo>
                    <a:pt x="917" y="0"/>
                  </a:lnTo>
                  <a:lnTo>
                    <a:pt x="889" y="20"/>
                  </a:lnTo>
                  <a:lnTo>
                    <a:pt x="886" y="20"/>
                  </a:lnTo>
                  <a:lnTo>
                    <a:pt x="884" y="20"/>
                  </a:lnTo>
                  <a:lnTo>
                    <a:pt x="632" y="17"/>
                  </a:lnTo>
                  <a:lnTo>
                    <a:pt x="576" y="51"/>
                  </a:lnTo>
                  <a:lnTo>
                    <a:pt x="570" y="53"/>
                  </a:lnTo>
                  <a:lnTo>
                    <a:pt x="567" y="51"/>
                  </a:lnTo>
                  <a:lnTo>
                    <a:pt x="534" y="20"/>
                  </a:lnTo>
                  <a:lnTo>
                    <a:pt x="457" y="25"/>
                  </a:lnTo>
                  <a:lnTo>
                    <a:pt x="426" y="70"/>
                  </a:lnTo>
                  <a:lnTo>
                    <a:pt x="424" y="73"/>
                  </a:lnTo>
                  <a:lnTo>
                    <a:pt x="421" y="73"/>
                  </a:lnTo>
                  <a:lnTo>
                    <a:pt x="370" y="84"/>
                  </a:lnTo>
                  <a:lnTo>
                    <a:pt x="226" y="168"/>
                  </a:lnTo>
                  <a:lnTo>
                    <a:pt x="226" y="168"/>
                  </a:lnTo>
                  <a:lnTo>
                    <a:pt x="223" y="168"/>
                  </a:lnTo>
                  <a:lnTo>
                    <a:pt x="99" y="174"/>
                  </a:lnTo>
                  <a:lnTo>
                    <a:pt x="0" y="233"/>
                  </a:lnTo>
                </a:path>
              </a:pathLst>
            </a:custGeom>
            <a:grpFill/>
            <a:ln w="12700" cap="flat" cmpd="sng">
              <a:solidFill>
                <a:schemeClr val="bg2">
                  <a:lumMod val="9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Freeform 65"/>
            <p:cNvSpPr>
              <a:spLocks noChangeArrowheads="1"/>
            </p:cNvSpPr>
            <p:nvPr/>
          </p:nvSpPr>
          <p:spPr bwMode="auto">
            <a:xfrm>
              <a:off x="2510082" y="4607615"/>
              <a:ext cx="347653" cy="328543"/>
            </a:xfrm>
            <a:custGeom>
              <a:avLst/>
              <a:gdLst>
                <a:gd name="T0" fmla="*/ 254 w 622"/>
                <a:gd name="T1" fmla="*/ 64 h 542"/>
                <a:gd name="T2" fmla="*/ 150 w 622"/>
                <a:gd name="T3" fmla="*/ 0 h 542"/>
                <a:gd name="T4" fmla="*/ 102 w 622"/>
                <a:gd name="T5" fmla="*/ 39 h 542"/>
                <a:gd name="T6" fmla="*/ 99 w 622"/>
                <a:gd name="T7" fmla="*/ 39 h 542"/>
                <a:gd name="T8" fmla="*/ 96 w 622"/>
                <a:gd name="T9" fmla="*/ 39 h 542"/>
                <a:gd name="T10" fmla="*/ 6 w 622"/>
                <a:gd name="T11" fmla="*/ 45 h 542"/>
                <a:gd name="T12" fmla="*/ 0 w 622"/>
                <a:gd name="T13" fmla="*/ 197 h 542"/>
                <a:gd name="T14" fmla="*/ 184 w 622"/>
                <a:gd name="T15" fmla="*/ 256 h 542"/>
                <a:gd name="T16" fmla="*/ 189 w 622"/>
                <a:gd name="T17" fmla="*/ 259 h 542"/>
                <a:gd name="T18" fmla="*/ 189 w 622"/>
                <a:gd name="T19" fmla="*/ 262 h 542"/>
                <a:gd name="T20" fmla="*/ 217 w 622"/>
                <a:gd name="T21" fmla="*/ 412 h 542"/>
                <a:gd name="T22" fmla="*/ 217 w 622"/>
                <a:gd name="T23" fmla="*/ 412 h 542"/>
                <a:gd name="T24" fmla="*/ 217 w 622"/>
                <a:gd name="T25" fmla="*/ 412 h 542"/>
                <a:gd name="T26" fmla="*/ 209 w 622"/>
                <a:gd name="T27" fmla="*/ 488 h 542"/>
                <a:gd name="T28" fmla="*/ 257 w 622"/>
                <a:gd name="T29" fmla="*/ 468 h 542"/>
                <a:gd name="T30" fmla="*/ 257 w 622"/>
                <a:gd name="T31" fmla="*/ 468 h 542"/>
                <a:gd name="T32" fmla="*/ 260 w 622"/>
                <a:gd name="T33" fmla="*/ 468 h 542"/>
                <a:gd name="T34" fmla="*/ 415 w 622"/>
                <a:gd name="T35" fmla="*/ 445 h 542"/>
                <a:gd name="T36" fmla="*/ 415 w 622"/>
                <a:gd name="T37" fmla="*/ 445 h 542"/>
                <a:gd name="T38" fmla="*/ 418 w 622"/>
                <a:gd name="T39" fmla="*/ 445 h 542"/>
                <a:gd name="T40" fmla="*/ 528 w 622"/>
                <a:gd name="T41" fmla="*/ 479 h 542"/>
                <a:gd name="T42" fmla="*/ 528 w 622"/>
                <a:gd name="T43" fmla="*/ 482 h 542"/>
                <a:gd name="T44" fmla="*/ 531 w 622"/>
                <a:gd name="T45" fmla="*/ 485 h 542"/>
                <a:gd name="T46" fmla="*/ 565 w 622"/>
                <a:gd name="T47" fmla="*/ 541 h 542"/>
                <a:gd name="T48" fmla="*/ 621 w 622"/>
                <a:gd name="T49" fmla="*/ 488 h 542"/>
                <a:gd name="T50" fmla="*/ 615 w 622"/>
                <a:gd name="T51" fmla="*/ 366 h 542"/>
                <a:gd name="T52" fmla="*/ 593 w 622"/>
                <a:gd name="T53" fmla="*/ 307 h 542"/>
                <a:gd name="T54" fmla="*/ 517 w 622"/>
                <a:gd name="T55" fmla="*/ 223 h 542"/>
                <a:gd name="T56" fmla="*/ 325 w 622"/>
                <a:gd name="T57" fmla="*/ 189 h 542"/>
                <a:gd name="T58" fmla="*/ 322 w 622"/>
                <a:gd name="T59" fmla="*/ 189 h 542"/>
                <a:gd name="T60" fmla="*/ 319 w 622"/>
                <a:gd name="T61" fmla="*/ 186 h 542"/>
                <a:gd name="T62" fmla="*/ 274 w 622"/>
                <a:gd name="T63" fmla="*/ 152 h 542"/>
                <a:gd name="T64" fmla="*/ 274 w 622"/>
                <a:gd name="T65" fmla="*/ 149 h 542"/>
                <a:gd name="T66" fmla="*/ 274 w 622"/>
                <a:gd name="T67" fmla="*/ 146 h 542"/>
                <a:gd name="T68" fmla="*/ 254 w 622"/>
                <a:gd name="T69" fmla="*/ 64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22" h="542">
                  <a:moveTo>
                    <a:pt x="254" y="64"/>
                  </a:moveTo>
                  <a:lnTo>
                    <a:pt x="150" y="0"/>
                  </a:lnTo>
                  <a:lnTo>
                    <a:pt x="102" y="39"/>
                  </a:lnTo>
                  <a:lnTo>
                    <a:pt x="99" y="39"/>
                  </a:lnTo>
                  <a:lnTo>
                    <a:pt x="96" y="39"/>
                  </a:lnTo>
                  <a:lnTo>
                    <a:pt x="6" y="45"/>
                  </a:lnTo>
                  <a:lnTo>
                    <a:pt x="0" y="197"/>
                  </a:lnTo>
                  <a:lnTo>
                    <a:pt x="184" y="256"/>
                  </a:lnTo>
                  <a:lnTo>
                    <a:pt x="189" y="259"/>
                  </a:lnTo>
                  <a:lnTo>
                    <a:pt x="189" y="262"/>
                  </a:lnTo>
                  <a:lnTo>
                    <a:pt x="217" y="412"/>
                  </a:lnTo>
                  <a:lnTo>
                    <a:pt x="217" y="412"/>
                  </a:lnTo>
                  <a:lnTo>
                    <a:pt x="217" y="412"/>
                  </a:lnTo>
                  <a:lnTo>
                    <a:pt x="209" y="488"/>
                  </a:lnTo>
                  <a:lnTo>
                    <a:pt x="257" y="468"/>
                  </a:lnTo>
                  <a:lnTo>
                    <a:pt x="257" y="468"/>
                  </a:lnTo>
                  <a:lnTo>
                    <a:pt x="260" y="468"/>
                  </a:lnTo>
                  <a:lnTo>
                    <a:pt x="415" y="445"/>
                  </a:lnTo>
                  <a:lnTo>
                    <a:pt x="415" y="445"/>
                  </a:lnTo>
                  <a:lnTo>
                    <a:pt x="418" y="445"/>
                  </a:lnTo>
                  <a:lnTo>
                    <a:pt x="528" y="479"/>
                  </a:lnTo>
                  <a:lnTo>
                    <a:pt x="528" y="482"/>
                  </a:lnTo>
                  <a:lnTo>
                    <a:pt x="531" y="485"/>
                  </a:lnTo>
                  <a:lnTo>
                    <a:pt x="565" y="541"/>
                  </a:lnTo>
                  <a:lnTo>
                    <a:pt x="621" y="488"/>
                  </a:lnTo>
                  <a:lnTo>
                    <a:pt x="615" y="366"/>
                  </a:lnTo>
                  <a:lnTo>
                    <a:pt x="593" y="307"/>
                  </a:lnTo>
                  <a:lnTo>
                    <a:pt x="517" y="223"/>
                  </a:lnTo>
                  <a:lnTo>
                    <a:pt x="325" y="189"/>
                  </a:lnTo>
                  <a:lnTo>
                    <a:pt x="322" y="189"/>
                  </a:lnTo>
                  <a:lnTo>
                    <a:pt x="319" y="186"/>
                  </a:lnTo>
                  <a:lnTo>
                    <a:pt x="274" y="152"/>
                  </a:lnTo>
                  <a:lnTo>
                    <a:pt x="274" y="149"/>
                  </a:lnTo>
                  <a:lnTo>
                    <a:pt x="274" y="146"/>
                  </a:lnTo>
                  <a:lnTo>
                    <a:pt x="254" y="64"/>
                  </a:lnTo>
                </a:path>
              </a:pathLst>
            </a:custGeom>
            <a:grpFill/>
            <a:ln w="12700" cap="flat" cmpd="sng">
              <a:solidFill>
                <a:schemeClr val="bg2">
                  <a:lumMod val="9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5" name="Freeform 66"/>
            <p:cNvSpPr>
              <a:spLocks noChangeArrowheads="1"/>
            </p:cNvSpPr>
            <p:nvPr/>
          </p:nvSpPr>
          <p:spPr bwMode="auto">
            <a:xfrm>
              <a:off x="2438580" y="4888078"/>
              <a:ext cx="609007" cy="611679"/>
            </a:xfrm>
            <a:custGeom>
              <a:avLst/>
              <a:gdLst>
                <a:gd name="T0" fmla="*/ 694 w 1088"/>
                <a:gd name="T1" fmla="*/ 96 h 1011"/>
                <a:gd name="T2" fmla="*/ 683 w 1088"/>
                <a:gd name="T3" fmla="*/ 96 h 1011"/>
                <a:gd name="T4" fmla="*/ 542 w 1088"/>
                <a:gd name="T5" fmla="*/ 0 h 1011"/>
                <a:gd name="T6" fmla="*/ 333 w 1088"/>
                <a:gd name="T7" fmla="*/ 42 h 1011"/>
                <a:gd name="T8" fmla="*/ 328 w 1088"/>
                <a:gd name="T9" fmla="*/ 45 h 1011"/>
                <a:gd name="T10" fmla="*/ 184 w 1088"/>
                <a:gd name="T11" fmla="*/ 96 h 1011"/>
                <a:gd name="T12" fmla="*/ 172 w 1088"/>
                <a:gd name="T13" fmla="*/ 175 h 1011"/>
                <a:gd name="T14" fmla="*/ 68 w 1088"/>
                <a:gd name="T15" fmla="*/ 189 h 1011"/>
                <a:gd name="T16" fmla="*/ 11 w 1088"/>
                <a:gd name="T17" fmla="*/ 237 h 1011"/>
                <a:gd name="T18" fmla="*/ 99 w 1088"/>
                <a:gd name="T19" fmla="*/ 239 h 1011"/>
                <a:gd name="T20" fmla="*/ 167 w 1088"/>
                <a:gd name="T21" fmla="*/ 341 h 1011"/>
                <a:gd name="T22" fmla="*/ 294 w 1088"/>
                <a:gd name="T23" fmla="*/ 350 h 1011"/>
                <a:gd name="T24" fmla="*/ 302 w 1088"/>
                <a:gd name="T25" fmla="*/ 426 h 1011"/>
                <a:gd name="T26" fmla="*/ 299 w 1088"/>
                <a:gd name="T27" fmla="*/ 431 h 1011"/>
                <a:gd name="T28" fmla="*/ 333 w 1088"/>
                <a:gd name="T29" fmla="*/ 527 h 1011"/>
                <a:gd name="T30" fmla="*/ 336 w 1088"/>
                <a:gd name="T31" fmla="*/ 533 h 1011"/>
                <a:gd name="T32" fmla="*/ 426 w 1088"/>
                <a:gd name="T33" fmla="*/ 620 h 1011"/>
                <a:gd name="T34" fmla="*/ 471 w 1088"/>
                <a:gd name="T35" fmla="*/ 592 h 1011"/>
                <a:gd name="T36" fmla="*/ 514 w 1088"/>
                <a:gd name="T37" fmla="*/ 629 h 1011"/>
                <a:gd name="T38" fmla="*/ 514 w 1088"/>
                <a:gd name="T39" fmla="*/ 629 h 1011"/>
                <a:gd name="T40" fmla="*/ 596 w 1088"/>
                <a:gd name="T41" fmla="*/ 747 h 1011"/>
                <a:gd name="T42" fmla="*/ 590 w 1088"/>
                <a:gd name="T43" fmla="*/ 770 h 1011"/>
                <a:gd name="T44" fmla="*/ 655 w 1088"/>
                <a:gd name="T45" fmla="*/ 843 h 1011"/>
                <a:gd name="T46" fmla="*/ 635 w 1088"/>
                <a:gd name="T47" fmla="*/ 928 h 1011"/>
                <a:gd name="T48" fmla="*/ 689 w 1088"/>
                <a:gd name="T49" fmla="*/ 1010 h 1011"/>
                <a:gd name="T50" fmla="*/ 714 w 1088"/>
                <a:gd name="T51" fmla="*/ 956 h 1011"/>
                <a:gd name="T52" fmla="*/ 745 w 1088"/>
                <a:gd name="T53" fmla="*/ 886 h 1011"/>
                <a:gd name="T54" fmla="*/ 802 w 1088"/>
                <a:gd name="T55" fmla="*/ 889 h 1011"/>
                <a:gd name="T56" fmla="*/ 805 w 1088"/>
                <a:gd name="T57" fmla="*/ 889 h 1011"/>
                <a:gd name="T58" fmla="*/ 889 w 1088"/>
                <a:gd name="T59" fmla="*/ 908 h 1011"/>
                <a:gd name="T60" fmla="*/ 830 w 1088"/>
                <a:gd name="T61" fmla="*/ 787 h 1011"/>
                <a:gd name="T62" fmla="*/ 827 w 1088"/>
                <a:gd name="T63" fmla="*/ 781 h 1011"/>
                <a:gd name="T64" fmla="*/ 838 w 1088"/>
                <a:gd name="T65" fmla="*/ 699 h 1011"/>
                <a:gd name="T66" fmla="*/ 971 w 1088"/>
                <a:gd name="T67" fmla="*/ 714 h 1011"/>
                <a:gd name="T68" fmla="*/ 1087 w 1088"/>
                <a:gd name="T69" fmla="*/ 598 h 1011"/>
                <a:gd name="T70" fmla="*/ 1047 w 1088"/>
                <a:gd name="T71" fmla="*/ 592 h 1011"/>
                <a:gd name="T72" fmla="*/ 1022 w 1088"/>
                <a:gd name="T73" fmla="*/ 561 h 1011"/>
                <a:gd name="T74" fmla="*/ 1025 w 1088"/>
                <a:gd name="T75" fmla="*/ 553 h 1011"/>
                <a:gd name="T76" fmla="*/ 1081 w 1088"/>
                <a:gd name="T77" fmla="*/ 496 h 1011"/>
                <a:gd name="T78" fmla="*/ 1027 w 1088"/>
                <a:gd name="T79" fmla="*/ 488 h 1011"/>
                <a:gd name="T80" fmla="*/ 1022 w 1088"/>
                <a:gd name="T81" fmla="*/ 454 h 1011"/>
                <a:gd name="T82" fmla="*/ 1022 w 1088"/>
                <a:gd name="T83" fmla="*/ 448 h 1011"/>
                <a:gd name="T84" fmla="*/ 1030 w 1088"/>
                <a:gd name="T85" fmla="*/ 389 h 1011"/>
                <a:gd name="T86" fmla="*/ 940 w 1088"/>
                <a:gd name="T87" fmla="*/ 440 h 1011"/>
                <a:gd name="T88" fmla="*/ 830 w 1088"/>
                <a:gd name="T89" fmla="*/ 417 h 1011"/>
                <a:gd name="T90" fmla="*/ 824 w 1088"/>
                <a:gd name="T91" fmla="*/ 414 h 1011"/>
                <a:gd name="T92" fmla="*/ 779 w 1088"/>
                <a:gd name="T93" fmla="*/ 338 h 1011"/>
                <a:gd name="T94" fmla="*/ 751 w 1088"/>
                <a:gd name="T95" fmla="*/ 251 h 1011"/>
                <a:gd name="T96" fmla="*/ 751 w 1088"/>
                <a:gd name="T97" fmla="*/ 248 h 1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88" h="1011">
                  <a:moveTo>
                    <a:pt x="748" y="48"/>
                  </a:moveTo>
                  <a:lnTo>
                    <a:pt x="694" y="96"/>
                  </a:lnTo>
                  <a:lnTo>
                    <a:pt x="689" y="101"/>
                  </a:lnTo>
                  <a:lnTo>
                    <a:pt x="683" y="96"/>
                  </a:lnTo>
                  <a:lnTo>
                    <a:pt x="646" y="33"/>
                  </a:lnTo>
                  <a:lnTo>
                    <a:pt x="542" y="0"/>
                  </a:lnTo>
                  <a:lnTo>
                    <a:pt x="390" y="22"/>
                  </a:lnTo>
                  <a:lnTo>
                    <a:pt x="333" y="42"/>
                  </a:lnTo>
                  <a:lnTo>
                    <a:pt x="333" y="45"/>
                  </a:lnTo>
                  <a:lnTo>
                    <a:pt x="328" y="45"/>
                  </a:lnTo>
                  <a:lnTo>
                    <a:pt x="229" y="70"/>
                  </a:lnTo>
                  <a:lnTo>
                    <a:pt x="184" y="96"/>
                  </a:lnTo>
                  <a:lnTo>
                    <a:pt x="172" y="169"/>
                  </a:lnTo>
                  <a:lnTo>
                    <a:pt x="172" y="175"/>
                  </a:lnTo>
                  <a:lnTo>
                    <a:pt x="167" y="175"/>
                  </a:lnTo>
                  <a:lnTo>
                    <a:pt x="68" y="189"/>
                  </a:lnTo>
                  <a:lnTo>
                    <a:pt x="0" y="208"/>
                  </a:lnTo>
                  <a:lnTo>
                    <a:pt x="11" y="237"/>
                  </a:lnTo>
                  <a:lnTo>
                    <a:pt x="96" y="239"/>
                  </a:lnTo>
                  <a:lnTo>
                    <a:pt x="99" y="239"/>
                  </a:lnTo>
                  <a:lnTo>
                    <a:pt x="99" y="242"/>
                  </a:lnTo>
                  <a:lnTo>
                    <a:pt x="167" y="341"/>
                  </a:lnTo>
                  <a:lnTo>
                    <a:pt x="288" y="347"/>
                  </a:lnTo>
                  <a:lnTo>
                    <a:pt x="294" y="350"/>
                  </a:lnTo>
                  <a:lnTo>
                    <a:pt x="297" y="355"/>
                  </a:lnTo>
                  <a:lnTo>
                    <a:pt x="302" y="426"/>
                  </a:lnTo>
                  <a:lnTo>
                    <a:pt x="302" y="429"/>
                  </a:lnTo>
                  <a:lnTo>
                    <a:pt x="299" y="431"/>
                  </a:lnTo>
                  <a:lnTo>
                    <a:pt x="277" y="460"/>
                  </a:lnTo>
                  <a:lnTo>
                    <a:pt x="333" y="527"/>
                  </a:lnTo>
                  <a:lnTo>
                    <a:pt x="333" y="527"/>
                  </a:lnTo>
                  <a:lnTo>
                    <a:pt x="336" y="533"/>
                  </a:lnTo>
                  <a:lnTo>
                    <a:pt x="401" y="626"/>
                  </a:lnTo>
                  <a:lnTo>
                    <a:pt x="426" y="620"/>
                  </a:lnTo>
                  <a:lnTo>
                    <a:pt x="466" y="595"/>
                  </a:lnTo>
                  <a:lnTo>
                    <a:pt x="471" y="592"/>
                  </a:lnTo>
                  <a:lnTo>
                    <a:pt x="474" y="595"/>
                  </a:lnTo>
                  <a:lnTo>
                    <a:pt x="514" y="629"/>
                  </a:lnTo>
                  <a:lnTo>
                    <a:pt x="514" y="629"/>
                  </a:lnTo>
                  <a:lnTo>
                    <a:pt x="514" y="629"/>
                  </a:lnTo>
                  <a:lnTo>
                    <a:pt x="593" y="745"/>
                  </a:lnTo>
                  <a:lnTo>
                    <a:pt x="596" y="747"/>
                  </a:lnTo>
                  <a:lnTo>
                    <a:pt x="596" y="750"/>
                  </a:lnTo>
                  <a:lnTo>
                    <a:pt x="590" y="770"/>
                  </a:lnTo>
                  <a:lnTo>
                    <a:pt x="652" y="841"/>
                  </a:lnTo>
                  <a:lnTo>
                    <a:pt x="655" y="843"/>
                  </a:lnTo>
                  <a:lnTo>
                    <a:pt x="655" y="846"/>
                  </a:lnTo>
                  <a:lnTo>
                    <a:pt x="635" y="928"/>
                  </a:lnTo>
                  <a:lnTo>
                    <a:pt x="672" y="1010"/>
                  </a:lnTo>
                  <a:lnTo>
                    <a:pt x="689" y="1010"/>
                  </a:lnTo>
                  <a:lnTo>
                    <a:pt x="714" y="956"/>
                  </a:lnTo>
                  <a:lnTo>
                    <a:pt x="714" y="956"/>
                  </a:lnTo>
                  <a:lnTo>
                    <a:pt x="745" y="891"/>
                  </a:lnTo>
                  <a:lnTo>
                    <a:pt x="745" y="886"/>
                  </a:lnTo>
                  <a:lnTo>
                    <a:pt x="751" y="886"/>
                  </a:lnTo>
                  <a:lnTo>
                    <a:pt x="802" y="889"/>
                  </a:lnTo>
                  <a:lnTo>
                    <a:pt x="805" y="889"/>
                  </a:lnTo>
                  <a:lnTo>
                    <a:pt x="805" y="889"/>
                  </a:lnTo>
                  <a:lnTo>
                    <a:pt x="872" y="931"/>
                  </a:lnTo>
                  <a:lnTo>
                    <a:pt x="889" y="908"/>
                  </a:lnTo>
                  <a:lnTo>
                    <a:pt x="878" y="835"/>
                  </a:lnTo>
                  <a:lnTo>
                    <a:pt x="830" y="787"/>
                  </a:lnTo>
                  <a:lnTo>
                    <a:pt x="827" y="784"/>
                  </a:lnTo>
                  <a:lnTo>
                    <a:pt x="827" y="781"/>
                  </a:lnTo>
                  <a:lnTo>
                    <a:pt x="838" y="705"/>
                  </a:lnTo>
                  <a:lnTo>
                    <a:pt x="838" y="699"/>
                  </a:lnTo>
                  <a:lnTo>
                    <a:pt x="847" y="699"/>
                  </a:lnTo>
                  <a:lnTo>
                    <a:pt x="971" y="714"/>
                  </a:lnTo>
                  <a:lnTo>
                    <a:pt x="1073" y="683"/>
                  </a:lnTo>
                  <a:lnTo>
                    <a:pt x="1087" y="598"/>
                  </a:lnTo>
                  <a:lnTo>
                    <a:pt x="1050" y="592"/>
                  </a:lnTo>
                  <a:lnTo>
                    <a:pt x="1047" y="592"/>
                  </a:lnTo>
                  <a:lnTo>
                    <a:pt x="1047" y="589"/>
                  </a:lnTo>
                  <a:lnTo>
                    <a:pt x="1022" y="561"/>
                  </a:lnTo>
                  <a:lnTo>
                    <a:pt x="1019" y="556"/>
                  </a:lnTo>
                  <a:lnTo>
                    <a:pt x="1025" y="553"/>
                  </a:lnTo>
                  <a:lnTo>
                    <a:pt x="1078" y="513"/>
                  </a:lnTo>
                  <a:lnTo>
                    <a:pt x="1081" y="496"/>
                  </a:lnTo>
                  <a:lnTo>
                    <a:pt x="1033" y="491"/>
                  </a:lnTo>
                  <a:lnTo>
                    <a:pt x="1027" y="488"/>
                  </a:lnTo>
                  <a:lnTo>
                    <a:pt x="1027" y="485"/>
                  </a:lnTo>
                  <a:lnTo>
                    <a:pt x="1022" y="454"/>
                  </a:lnTo>
                  <a:lnTo>
                    <a:pt x="1022" y="451"/>
                  </a:lnTo>
                  <a:lnTo>
                    <a:pt x="1022" y="448"/>
                  </a:lnTo>
                  <a:lnTo>
                    <a:pt x="1050" y="400"/>
                  </a:lnTo>
                  <a:lnTo>
                    <a:pt x="1030" y="389"/>
                  </a:lnTo>
                  <a:lnTo>
                    <a:pt x="940" y="437"/>
                  </a:lnTo>
                  <a:lnTo>
                    <a:pt x="940" y="440"/>
                  </a:lnTo>
                  <a:lnTo>
                    <a:pt x="937" y="437"/>
                  </a:lnTo>
                  <a:lnTo>
                    <a:pt x="830" y="417"/>
                  </a:lnTo>
                  <a:lnTo>
                    <a:pt x="827" y="417"/>
                  </a:lnTo>
                  <a:lnTo>
                    <a:pt x="824" y="414"/>
                  </a:lnTo>
                  <a:lnTo>
                    <a:pt x="779" y="341"/>
                  </a:lnTo>
                  <a:lnTo>
                    <a:pt x="779" y="338"/>
                  </a:lnTo>
                  <a:lnTo>
                    <a:pt x="779" y="338"/>
                  </a:lnTo>
                  <a:lnTo>
                    <a:pt x="751" y="251"/>
                  </a:lnTo>
                  <a:lnTo>
                    <a:pt x="751" y="251"/>
                  </a:lnTo>
                  <a:lnTo>
                    <a:pt x="751" y="248"/>
                  </a:lnTo>
                  <a:lnTo>
                    <a:pt x="748" y="48"/>
                  </a:lnTo>
                </a:path>
              </a:pathLst>
            </a:custGeom>
            <a:grpFill/>
            <a:ln w="12700" cap="flat" cmpd="sng">
              <a:solidFill>
                <a:schemeClr val="bg2">
                  <a:lumMod val="9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Freeform 67"/>
            <p:cNvSpPr>
              <a:spLocks noChangeArrowheads="1"/>
            </p:cNvSpPr>
            <p:nvPr/>
          </p:nvSpPr>
          <p:spPr bwMode="auto">
            <a:xfrm>
              <a:off x="2872529" y="4783907"/>
              <a:ext cx="414224" cy="459427"/>
            </a:xfrm>
            <a:custGeom>
              <a:avLst/>
              <a:gdLst>
                <a:gd name="T0" fmla="*/ 0 w 743"/>
                <a:gd name="T1" fmla="*/ 463 h 758"/>
                <a:gd name="T2" fmla="*/ 11 w 743"/>
                <a:gd name="T3" fmla="*/ 503 h 758"/>
                <a:gd name="T4" fmla="*/ 57 w 743"/>
                <a:gd name="T5" fmla="*/ 573 h 758"/>
                <a:gd name="T6" fmla="*/ 158 w 743"/>
                <a:gd name="T7" fmla="*/ 593 h 758"/>
                <a:gd name="T8" fmla="*/ 248 w 743"/>
                <a:gd name="T9" fmla="*/ 545 h 758"/>
                <a:gd name="T10" fmla="*/ 254 w 743"/>
                <a:gd name="T11" fmla="*/ 542 h 758"/>
                <a:gd name="T12" fmla="*/ 257 w 743"/>
                <a:gd name="T13" fmla="*/ 545 h 758"/>
                <a:gd name="T14" fmla="*/ 282 w 743"/>
                <a:gd name="T15" fmla="*/ 565 h 758"/>
                <a:gd name="T16" fmla="*/ 288 w 743"/>
                <a:gd name="T17" fmla="*/ 567 h 758"/>
                <a:gd name="T18" fmla="*/ 285 w 743"/>
                <a:gd name="T19" fmla="*/ 573 h 758"/>
                <a:gd name="T20" fmla="*/ 257 w 743"/>
                <a:gd name="T21" fmla="*/ 624 h 758"/>
                <a:gd name="T22" fmla="*/ 260 w 743"/>
                <a:gd name="T23" fmla="*/ 647 h 758"/>
                <a:gd name="T24" fmla="*/ 311 w 743"/>
                <a:gd name="T25" fmla="*/ 652 h 758"/>
                <a:gd name="T26" fmla="*/ 316 w 743"/>
                <a:gd name="T27" fmla="*/ 652 h 758"/>
                <a:gd name="T28" fmla="*/ 316 w 743"/>
                <a:gd name="T29" fmla="*/ 661 h 758"/>
                <a:gd name="T30" fmla="*/ 311 w 743"/>
                <a:gd name="T31" fmla="*/ 689 h 758"/>
                <a:gd name="T32" fmla="*/ 311 w 743"/>
                <a:gd name="T33" fmla="*/ 692 h 758"/>
                <a:gd name="T34" fmla="*/ 308 w 743"/>
                <a:gd name="T35" fmla="*/ 692 h 758"/>
                <a:gd name="T36" fmla="*/ 260 w 743"/>
                <a:gd name="T37" fmla="*/ 728 h 758"/>
                <a:gd name="T38" fmla="*/ 277 w 743"/>
                <a:gd name="T39" fmla="*/ 751 h 758"/>
                <a:gd name="T40" fmla="*/ 316 w 743"/>
                <a:gd name="T41" fmla="*/ 757 h 758"/>
                <a:gd name="T42" fmla="*/ 378 w 743"/>
                <a:gd name="T43" fmla="*/ 757 h 758"/>
                <a:gd name="T44" fmla="*/ 443 w 743"/>
                <a:gd name="T45" fmla="*/ 697 h 758"/>
                <a:gd name="T46" fmla="*/ 446 w 743"/>
                <a:gd name="T47" fmla="*/ 551 h 758"/>
                <a:gd name="T48" fmla="*/ 446 w 743"/>
                <a:gd name="T49" fmla="*/ 542 h 758"/>
                <a:gd name="T50" fmla="*/ 454 w 743"/>
                <a:gd name="T51" fmla="*/ 542 h 758"/>
                <a:gd name="T52" fmla="*/ 514 w 743"/>
                <a:gd name="T53" fmla="*/ 548 h 758"/>
                <a:gd name="T54" fmla="*/ 573 w 743"/>
                <a:gd name="T55" fmla="*/ 480 h 758"/>
                <a:gd name="T56" fmla="*/ 613 w 743"/>
                <a:gd name="T57" fmla="*/ 378 h 758"/>
                <a:gd name="T58" fmla="*/ 613 w 743"/>
                <a:gd name="T59" fmla="*/ 378 h 758"/>
                <a:gd name="T60" fmla="*/ 613 w 743"/>
                <a:gd name="T61" fmla="*/ 378 h 758"/>
                <a:gd name="T62" fmla="*/ 672 w 743"/>
                <a:gd name="T63" fmla="*/ 313 h 758"/>
                <a:gd name="T64" fmla="*/ 742 w 743"/>
                <a:gd name="T65" fmla="*/ 136 h 758"/>
                <a:gd name="T66" fmla="*/ 706 w 743"/>
                <a:gd name="T67" fmla="*/ 110 h 758"/>
                <a:gd name="T68" fmla="*/ 706 w 743"/>
                <a:gd name="T69" fmla="*/ 110 h 758"/>
                <a:gd name="T70" fmla="*/ 706 w 743"/>
                <a:gd name="T71" fmla="*/ 110 h 758"/>
                <a:gd name="T72" fmla="*/ 666 w 743"/>
                <a:gd name="T73" fmla="*/ 62 h 758"/>
                <a:gd name="T74" fmla="*/ 613 w 743"/>
                <a:gd name="T75" fmla="*/ 74 h 758"/>
                <a:gd name="T76" fmla="*/ 607 w 743"/>
                <a:gd name="T77" fmla="*/ 74 h 758"/>
                <a:gd name="T78" fmla="*/ 604 w 743"/>
                <a:gd name="T79" fmla="*/ 71 h 758"/>
                <a:gd name="T80" fmla="*/ 533 w 743"/>
                <a:gd name="T81" fmla="*/ 3 h 758"/>
                <a:gd name="T82" fmla="*/ 423 w 743"/>
                <a:gd name="T83" fmla="*/ 0 h 758"/>
                <a:gd name="T84" fmla="*/ 421 w 743"/>
                <a:gd name="T85" fmla="*/ 37 h 758"/>
                <a:gd name="T86" fmla="*/ 421 w 743"/>
                <a:gd name="T87" fmla="*/ 40 h 758"/>
                <a:gd name="T88" fmla="*/ 415 w 743"/>
                <a:gd name="T89" fmla="*/ 93 h 758"/>
                <a:gd name="T90" fmla="*/ 415 w 743"/>
                <a:gd name="T91" fmla="*/ 96 h 758"/>
                <a:gd name="T92" fmla="*/ 412 w 743"/>
                <a:gd name="T93" fmla="*/ 96 h 758"/>
                <a:gd name="T94" fmla="*/ 333 w 743"/>
                <a:gd name="T95" fmla="*/ 164 h 758"/>
                <a:gd name="T96" fmla="*/ 330 w 743"/>
                <a:gd name="T97" fmla="*/ 167 h 758"/>
                <a:gd name="T98" fmla="*/ 325 w 743"/>
                <a:gd name="T99" fmla="*/ 164 h 758"/>
                <a:gd name="T100" fmla="*/ 263 w 743"/>
                <a:gd name="T101" fmla="*/ 136 h 758"/>
                <a:gd name="T102" fmla="*/ 212 w 743"/>
                <a:gd name="T103" fmla="*/ 130 h 758"/>
                <a:gd name="T104" fmla="*/ 164 w 743"/>
                <a:gd name="T105" fmla="*/ 313 h 758"/>
                <a:gd name="T106" fmla="*/ 161 w 743"/>
                <a:gd name="T107" fmla="*/ 316 h 758"/>
                <a:gd name="T108" fmla="*/ 158 w 743"/>
                <a:gd name="T109" fmla="*/ 319 h 758"/>
                <a:gd name="T110" fmla="*/ 51 w 743"/>
                <a:gd name="T111" fmla="*/ 333 h 758"/>
                <a:gd name="T112" fmla="*/ 0 w 743"/>
                <a:gd name="T113" fmla="*/ 463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43" h="758">
                  <a:moveTo>
                    <a:pt x="0" y="463"/>
                  </a:moveTo>
                  <a:lnTo>
                    <a:pt x="11" y="503"/>
                  </a:lnTo>
                  <a:lnTo>
                    <a:pt x="57" y="573"/>
                  </a:lnTo>
                  <a:lnTo>
                    <a:pt x="158" y="593"/>
                  </a:lnTo>
                  <a:lnTo>
                    <a:pt x="248" y="545"/>
                  </a:lnTo>
                  <a:lnTo>
                    <a:pt x="254" y="542"/>
                  </a:lnTo>
                  <a:lnTo>
                    <a:pt x="257" y="545"/>
                  </a:lnTo>
                  <a:lnTo>
                    <a:pt x="282" y="565"/>
                  </a:lnTo>
                  <a:lnTo>
                    <a:pt x="288" y="567"/>
                  </a:lnTo>
                  <a:lnTo>
                    <a:pt x="285" y="573"/>
                  </a:lnTo>
                  <a:lnTo>
                    <a:pt x="257" y="624"/>
                  </a:lnTo>
                  <a:lnTo>
                    <a:pt x="260" y="647"/>
                  </a:lnTo>
                  <a:lnTo>
                    <a:pt x="311" y="652"/>
                  </a:lnTo>
                  <a:lnTo>
                    <a:pt x="316" y="652"/>
                  </a:lnTo>
                  <a:lnTo>
                    <a:pt x="316" y="661"/>
                  </a:lnTo>
                  <a:lnTo>
                    <a:pt x="311" y="689"/>
                  </a:lnTo>
                  <a:lnTo>
                    <a:pt x="311" y="692"/>
                  </a:lnTo>
                  <a:lnTo>
                    <a:pt x="308" y="692"/>
                  </a:lnTo>
                  <a:lnTo>
                    <a:pt x="260" y="728"/>
                  </a:lnTo>
                  <a:lnTo>
                    <a:pt x="277" y="751"/>
                  </a:lnTo>
                  <a:lnTo>
                    <a:pt x="316" y="757"/>
                  </a:lnTo>
                  <a:lnTo>
                    <a:pt x="378" y="757"/>
                  </a:lnTo>
                  <a:lnTo>
                    <a:pt x="443" y="697"/>
                  </a:lnTo>
                  <a:lnTo>
                    <a:pt x="446" y="551"/>
                  </a:lnTo>
                  <a:lnTo>
                    <a:pt x="446" y="542"/>
                  </a:lnTo>
                  <a:lnTo>
                    <a:pt x="454" y="542"/>
                  </a:lnTo>
                  <a:lnTo>
                    <a:pt x="514" y="548"/>
                  </a:lnTo>
                  <a:lnTo>
                    <a:pt x="573" y="480"/>
                  </a:lnTo>
                  <a:lnTo>
                    <a:pt x="613" y="378"/>
                  </a:lnTo>
                  <a:lnTo>
                    <a:pt x="613" y="378"/>
                  </a:lnTo>
                  <a:lnTo>
                    <a:pt x="613" y="378"/>
                  </a:lnTo>
                  <a:lnTo>
                    <a:pt x="672" y="313"/>
                  </a:lnTo>
                  <a:lnTo>
                    <a:pt x="742" y="136"/>
                  </a:lnTo>
                  <a:lnTo>
                    <a:pt x="706" y="110"/>
                  </a:lnTo>
                  <a:lnTo>
                    <a:pt x="706" y="110"/>
                  </a:lnTo>
                  <a:lnTo>
                    <a:pt x="706" y="110"/>
                  </a:lnTo>
                  <a:lnTo>
                    <a:pt x="666" y="62"/>
                  </a:lnTo>
                  <a:lnTo>
                    <a:pt x="613" y="74"/>
                  </a:lnTo>
                  <a:lnTo>
                    <a:pt x="607" y="74"/>
                  </a:lnTo>
                  <a:lnTo>
                    <a:pt x="604" y="71"/>
                  </a:lnTo>
                  <a:lnTo>
                    <a:pt x="533" y="3"/>
                  </a:lnTo>
                  <a:lnTo>
                    <a:pt x="423" y="0"/>
                  </a:lnTo>
                  <a:lnTo>
                    <a:pt x="421" y="37"/>
                  </a:lnTo>
                  <a:lnTo>
                    <a:pt x="421" y="40"/>
                  </a:lnTo>
                  <a:lnTo>
                    <a:pt x="415" y="93"/>
                  </a:lnTo>
                  <a:lnTo>
                    <a:pt x="415" y="96"/>
                  </a:lnTo>
                  <a:lnTo>
                    <a:pt x="412" y="96"/>
                  </a:lnTo>
                  <a:lnTo>
                    <a:pt x="333" y="164"/>
                  </a:lnTo>
                  <a:lnTo>
                    <a:pt x="330" y="167"/>
                  </a:lnTo>
                  <a:lnTo>
                    <a:pt x="325" y="164"/>
                  </a:lnTo>
                  <a:lnTo>
                    <a:pt x="263" y="136"/>
                  </a:lnTo>
                  <a:lnTo>
                    <a:pt x="212" y="130"/>
                  </a:lnTo>
                  <a:lnTo>
                    <a:pt x="164" y="313"/>
                  </a:lnTo>
                  <a:lnTo>
                    <a:pt x="161" y="316"/>
                  </a:lnTo>
                  <a:lnTo>
                    <a:pt x="158" y="319"/>
                  </a:lnTo>
                  <a:lnTo>
                    <a:pt x="51" y="333"/>
                  </a:lnTo>
                  <a:lnTo>
                    <a:pt x="0" y="463"/>
                  </a:lnTo>
                </a:path>
              </a:pathLst>
            </a:custGeom>
            <a:grpFill/>
            <a:ln w="12700" cap="flat" cmpd="sng">
              <a:solidFill>
                <a:schemeClr val="bg2">
                  <a:lumMod val="9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7" name="Freeform 68"/>
            <p:cNvSpPr>
              <a:spLocks noChangeArrowheads="1"/>
            </p:cNvSpPr>
            <p:nvPr/>
          </p:nvSpPr>
          <p:spPr bwMode="auto">
            <a:xfrm>
              <a:off x="2815819" y="5211280"/>
              <a:ext cx="655854" cy="937550"/>
            </a:xfrm>
            <a:custGeom>
              <a:avLst/>
              <a:gdLst>
                <a:gd name="T0" fmla="*/ 488 w 1172"/>
                <a:gd name="T1" fmla="*/ 65 h 1550"/>
                <a:gd name="T2" fmla="*/ 412 w 1172"/>
                <a:gd name="T3" fmla="*/ 152 h 1550"/>
                <a:gd name="T4" fmla="*/ 299 w 1172"/>
                <a:gd name="T5" fmla="*/ 192 h 1550"/>
                <a:gd name="T6" fmla="*/ 175 w 1172"/>
                <a:gd name="T7" fmla="*/ 178 h 1550"/>
                <a:gd name="T8" fmla="*/ 214 w 1172"/>
                <a:gd name="T9" fmla="*/ 290 h 1550"/>
                <a:gd name="T10" fmla="*/ 228 w 1172"/>
                <a:gd name="T11" fmla="*/ 375 h 1550"/>
                <a:gd name="T12" fmla="*/ 203 w 1172"/>
                <a:gd name="T13" fmla="*/ 415 h 1550"/>
                <a:gd name="T14" fmla="*/ 79 w 1172"/>
                <a:gd name="T15" fmla="*/ 364 h 1550"/>
                <a:gd name="T16" fmla="*/ 25 w 1172"/>
                <a:gd name="T17" fmla="*/ 485 h 1550"/>
                <a:gd name="T18" fmla="*/ 0 w 1172"/>
                <a:gd name="T19" fmla="*/ 488 h 1550"/>
                <a:gd name="T20" fmla="*/ 45 w 1172"/>
                <a:gd name="T21" fmla="*/ 742 h 1550"/>
                <a:gd name="T22" fmla="*/ 73 w 1172"/>
                <a:gd name="T23" fmla="*/ 934 h 1550"/>
                <a:gd name="T24" fmla="*/ 70 w 1172"/>
                <a:gd name="T25" fmla="*/ 1010 h 1550"/>
                <a:gd name="T26" fmla="*/ 34 w 1172"/>
                <a:gd name="T27" fmla="*/ 1027 h 1550"/>
                <a:gd name="T28" fmla="*/ 76 w 1172"/>
                <a:gd name="T29" fmla="*/ 1098 h 1550"/>
                <a:gd name="T30" fmla="*/ 172 w 1172"/>
                <a:gd name="T31" fmla="*/ 1095 h 1550"/>
                <a:gd name="T32" fmla="*/ 163 w 1172"/>
                <a:gd name="T33" fmla="*/ 1210 h 1550"/>
                <a:gd name="T34" fmla="*/ 104 w 1172"/>
                <a:gd name="T35" fmla="*/ 1258 h 1550"/>
                <a:gd name="T36" fmla="*/ 144 w 1172"/>
                <a:gd name="T37" fmla="*/ 1306 h 1550"/>
                <a:gd name="T38" fmla="*/ 259 w 1172"/>
                <a:gd name="T39" fmla="*/ 1459 h 1550"/>
                <a:gd name="T40" fmla="*/ 344 w 1172"/>
                <a:gd name="T41" fmla="*/ 1541 h 1550"/>
                <a:gd name="T42" fmla="*/ 460 w 1172"/>
                <a:gd name="T43" fmla="*/ 1464 h 1550"/>
                <a:gd name="T44" fmla="*/ 542 w 1172"/>
                <a:gd name="T45" fmla="*/ 1383 h 1550"/>
                <a:gd name="T46" fmla="*/ 556 w 1172"/>
                <a:gd name="T47" fmla="*/ 1315 h 1550"/>
                <a:gd name="T48" fmla="*/ 654 w 1172"/>
                <a:gd name="T49" fmla="*/ 1222 h 1550"/>
                <a:gd name="T50" fmla="*/ 728 w 1172"/>
                <a:gd name="T51" fmla="*/ 1095 h 1550"/>
                <a:gd name="T52" fmla="*/ 855 w 1172"/>
                <a:gd name="T53" fmla="*/ 1021 h 1550"/>
                <a:gd name="T54" fmla="*/ 951 w 1172"/>
                <a:gd name="T55" fmla="*/ 1055 h 1550"/>
                <a:gd name="T56" fmla="*/ 976 w 1172"/>
                <a:gd name="T57" fmla="*/ 971 h 1550"/>
                <a:gd name="T58" fmla="*/ 1024 w 1172"/>
                <a:gd name="T59" fmla="*/ 877 h 1550"/>
                <a:gd name="T60" fmla="*/ 948 w 1172"/>
                <a:gd name="T61" fmla="*/ 914 h 1550"/>
                <a:gd name="T62" fmla="*/ 750 w 1172"/>
                <a:gd name="T63" fmla="*/ 849 h 1550"/>
                <a:gd name="T64" fmla="*/ 702 w 1172"/>
                <a:gd name="T65" fmla="*/ 810 h 1550"/>
                <a:gd name="T66" fmla="*/ 649 w 1172"/>
                <a:gd name="T67" fmla="*/ 691 h 1550"/>
                <a:gd name="T68" fmla="*/ 674 w 1172"/>
                <a:gd name="T69" fmla="*/ 618 h 1550"/>
                <a:gd name="T70" fmla="*/ 770 w 1172"/>
                <a:gd name="T71" fmla="*/ 559 h 1550"/>
                <a:gd name="T72" fmla="*/ 827 w 1172"/>
                <a:gd name="T73" fmla="*/ 564 h 1550"/>
                <a:gd name="T74" fmla="*/ 872 w 1172"/>
                <a:gd name="T75" fmla="*/ 621 h 1550"/>
                <a:gd name="T76" fmla="*/ 911 w 1172"/>
                <a:gd name="T77" fmla="*/ 742 h 1550"/>
                <a:gd name="T78" fmla="*/ 962 w 1172"/>
                <a:gd name="T79" fmla="*/ 719 h 1550"/>
                <a:gd name="T80" fmla="*/ 1010 w 1172"/>
                <a:gd name="T81" fmla="*/ 725 h 1550"/>
                <a:gd name="T82" fmla="*/ 1041 w 1172"/>
                <a:gd name="T83" fmla="*/ 748 h 1550"/>
                <a:gd name="T84" fmla="*/ 1165 w 1172"/>
                <a:gd name="T85" fmla="*/ 750 h 1550"/>
                <a:gd name="T86" fmla="*/ 1123 w 1172"/>
                <a:gd name="T87" fmla="*/ 691 h 1550"/>
                <a:gd name="T88" fmla="*/ 1117 w 1172"/>
                <a:gd name="T89" fmla="*/ 643 h 1550"/>
                <a:gd name="T90" fmla="*/ 1134 w 1172"/>
                <a:gd name="T91" fmla="*/ 488 h 1550"/>
                <a:gd name="T92" fmla="*/ 1004 w 1172"/>
                <a:gd name="T93" fmla="*/ 432 h 1550"/>
                <a:gd name="T94" fmla="*/ 951 w 1172"/>
                <a:gd name="T95" fmla="*/ 386 h 1550"/>
                <a:gd name="T96" fmla="*/ 928 w 1172"/>
                <a:gd name="T97" fmla="*/ 321 h 1550"/>
                <a:gd name="T98" fmla="*/ 869 w 1172"/>
                <a:gd name="T99" fmla="*/ 333 h 1550"/>
                <a:gd name="T100" fmla="*/ 844 w 1172"/>
                <a:gd name="T101" fmla="*/ 299 h 1550"/>
                <a:gd name="T102" fmla="*/ 829 w 1172"/>
                <a:gd name="T103" fmla="*/ 209 h 1550"/>
                <a:gd name="T104" fmla="*/ 764 w 1172"/>
                <a:gd name="T105" fmla="*/ 189 h 1550"/>
                <a:gd name="T106" fmla="*/ 618 w 1172"/>
                <a:gd name="T107" fmla="*/ 107 h 1550"/>
                <a:gd name="T108" fmla="*/ 558 w 1172"/>
                <a:gd name="T109" fmla="*/ 0 h 1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72" h="1550">
                  <a:moveTo>
                    <a:pt x="558" y="0"/>
                  </a:moveTo>
                  <a:lnTo>
                    <a:pt x="491" y="62"/>
                  </a:lnTo>
                  <a:lnTo>
                    <a:pt x="488" y="65"/>
                  </a:lnTo>
                  <a:lnTo>
                    <a:pt x="485" y="65"/>
                  </a:lnTo>
                  <a:lnTo>
                    <a:pt x="426" y="65"/>
                  </a:lnTo>
                  <a:lnTo>
                    <a:pt x="412" y="152"/>
                  </a:lnTo>
                  <a:lnTo>
                    <a:pt x="412" y="155"/>
                  </a:lnTo>
                  <a:lnTo>
                    <a:pt x="406" y="158"/>
                  </a:lnTo>
                  <a:lnTo>
                    <a:pt x="299" y="192"/>
                  </a:lnTo>
                  <a:lnTo>
                    <a:pt x="299" y="192"/>
                  </a:lnTo>
                  <a:lnTo>
                    <a:pt x="296" y="192"/>
                  </a:lnTo>
                  <a:lnTo>
                    <a:pt x="175" y="178"/>
                  </a:lnTo>
                  <a:lnTo>
                    <a:pt x="166" y="242"/>
                  </a:lnTo>
                  <a:lnTo>
                    <a:pt x="214" y="290"/>
                  </a:lnTo>
                  <a:lnTo>
                    <a:pt x="214" y="290"/>
                  </a:lnTo>
                  <a:lnTo>
                    <a:pt x="214" y="293"/>
                  </a:lnTo>
                  <a:lnTo>
                    <a:pt x="228" y="372"/>
                  </a:lnTo>
                  <a:lnTo>
                    <a:pt x="228" y="375"/>
                  </a:lnTo>
                  <a:lnTo>
                    <a:pt x="228" y="378"/>
                  </a:lnTo>
                  <a:lnTo>
                    <a:pt x="206" y="409"/>
                  </a:lnTo>
                  <a:lnTo>
                    <a:pt x="203" y="415"/>
                  </a:lnTo>
                  <a:lnTo>
                    <a:pt x="197" y="412"/>
                  </a:lnTo>
                  <a:lnTo>
                    <a:pt x="124" y="367"/>
                  </a:lnTo>
                  <a:lnTo>
                    <a:pt x="79" y="364"/>
                  </a:lnTo>
                  <a:lnTo>
                    <a:pt x="50" y="426"/>
                  </a:lnTo>
                  <a:lnTo>
                    <a:pt x="50" y="426"/>
                  </a:lnTo>
                  <a:lnTo>
                    <a:pt x="25" y="485"/>
                  </a:lnTo>
                  <a:lnTo>
                    <a:pt x="25" y="488"/>
                  </a:lnTo>
                  <a:lnTo>
                    <a:pt x="19" y="488"/>
                  </a:lnTo>
                  <a:lnTo>
                    <a:pt x="0" y="488"/>
                  </a:lnTo>
                  <a:lnTo>
                    <a:pt x="0" y="683"/>
                  </a:lnTo>
                  <a:lnTo>
                    <a:pt x="42" y="739"/>
                  </a:lnTo>
                  <a:lnTo>
                    <a:pt x="45" y="742"/>
                  </a:lnTo>
                  <a:lnTo>
                    <a:pt x="45" y="745"/>
                  </a:lnTo>
                  <a:lnTo>
                    <a:pt x="39" y="894"/>
                  </a:lnTo>
                  <a:lnTo>
                    <a:pt x="73" y="934"/>
                  </a:lnTo>
                  <a:lnTo>
                    <a:pt x="76" y="934"/>
                  </a:lnTo>
                  <a:lnTo>
                    <a:pt x="76" y="940"/>
                  </a:lnTo>
                  <a:lnTo>
                    <a:pt x="70" y="1010"/>
                  </a:lnTo>
                  <a:lnTo>
                    <a:pt x="70" y="1013"/>
                  </a:lnTo>
                  <a:lnTo>
                    <a:pt x="67" y="1016"/>
                  </a:lnTo>
                  <a:lnTo>
                    <a:pt x="34" y="1027"/>
                  </a:lnTo>
                  <a:lnTo>
                    <a:pt x="45" y="1120"/>
                  </a:lnTo>
                  <a:lnTo>
                    <a:pt x="73" y="1100"/>
                  </a:lnTo>
                  <a:lnTo>
                    <a:pt x="76" y="1098"/>
                  </a:lnTo>
                  <a:lnTo>
                    <a:pt x="79" y="1098"/>
                  </a:lnTo>
                  <a:lnTo>
                    <a:pt x="163" y="1095"/>
                  </a:lnTo>
                  <a:lnTo>
                    <a:pt x="172" y="1095"/>
                  </a:lnTo>
                  <a:lnTo>
                    <a:pt x="172" y="1100"/>
                  </a:lnTo>
                  <a:lnTo>
                    <a:pt x="163" y="1205"/>
                  </a:lnTo>
                  <a:lnTo>
                    <a:pt x="163" y="1210"/>
                  </a:lnTo>
                  <a:lnTo>
                    <a:pt x="158" y="1210"/>
                  </a:lnTo>
                  <a:lnTo>
                    <a:pt x="107" y="1227"/>
                  </a:lnTo>
                  <a:lnTo>
                    <a:pt x="104" y="1258"/>
                  </a:lnTo>
                  <a:lnTo>
                    <a:pt x="144" y="1298"/>
                  </a:lnTo>
                  <a:lnTo>
                    <a:pt x="146" y="1304"/>
                  </a:lnTo>
                  <a:lnTo>
                    <a:pt x="144" y="1306"/>
                  </a:lnTo>
                  <a:lnTo>
                    <a:pt x="84" y="1371"/>
                  </a:lnTo>
                  <a:lnTo>
                    <a:pt x="113" y="1425"/>
                  </a:lnTo>
                  <a:lnTo>
                    <a:pt x="259" y="1459"/>
                  </a:lnTo>
                  <a:lnTo>
                    <a:pt x="262" y="1462"/>
                  </a:lnTo>
                  <a:lnTo>
                    <a:pt x="262" y="1462"/>
                  </a:lnTo>
                  <a:lnTo>
                    <a:pt x="344" y="1541"/>
                  </a:lnTo>
                  <a:lnTo>
                    <a:pt x="423" y="1549"/>
                  </a:lnTo>
                  <a:lnTo>
                    <a:pt x="457" y="1467"/>
                  </a:lnTo>
                  <a:lnTo>
                    <a:pt x="460" y="1464"/>
                  </a:lnTo>
                  <a:lnTo>
                    <a:pt x="463" y="1464"/>
                  </a:lnTo>
                  <a:lnTo>
                    <a:pt x="530" y="1445"/>
                  </a:lnTo>
                  <a:lnTo>
                    <a:pt x="542" y="1383"/>
                  </a:lnTo>
                  <a:lnTo>
                    <a:pt x="550" y="1320"/>
                  </a:lnTo>
                  <a:lnTo>
                    <a:pt x="550" y="1315"/>
                  </a:lnTo>
                  <a:lnTo>
                    <a:pt x="556" y="1315"/>
                  </a:lnTo>
                  <a:lnTo>
                    <a:pt x="643" y="1292"/>
                  </a:lnTo>
                  <a:lnTo>
                    <a:pt x="654" y="1222"/>
                  </a:lnTo>
                  <a:lnTo>
                    <a:pt x="654" y="1222"/>
                  </a:lnTo>
                  <a:lnTo>
                    <a:pt x="654" y="1219"/>
                  </a:lnTo>
                  <a:lnTo>
                    <a:pt x="728" y="1095"/>
                  </a:lnTo>
                  <a:lnTo>
                    <a:pt x="728" y="1095"/>
                  </a:lnTo>
                  <a:lnTo>
                    <a:pt x="731" y="1092"/>
                  </a:lnTo>
                  <a:lnTo>
                    <a:pt x="852" y="1024"/>
                  </a:lnTo>
                  <a:lnTo>
                    <a:pt x="855" y="1021"/>
                  </a:lnTo>
                  <a:lnTo>
                    <a:pt x="858" y="1024"/>
                  </a:lnTo>
                  <a:lnTo>
                    <a:pt x="920" y="1055"/>
                  </a:lnTo>
                  <a:lnTo>
                    <a:pt x="951" y="1055"/>
                  </a:lnTo>
                  <a:lnTo>
                    <a:pt x="971" y="976"/>
                  </a:lnTo>
                  <a:lnTo>
                    <a:pt x="973" y="973"/>
                  </a:lnTo>
                  <a:lnTo>
                    <a:pt x="976" y="971"/>
                  </a:lnTo>
                  <a:lnTo>
                    <a:pt x="1038" y="954"/>
                  </a:lnTo>
                  <a:lnTo>
                    <a:pt x="1072" y="925"/>
                  </a:lnTo>
                  <a:lnTo>
                    <a:pt x="1024" y="877"/>
                  </a:lnTo>
                  <a:lnTo>
                    <a:pt x="996" y="889"/>
                  </a:lnTo>
                  <a:lnTo>
                    <a:pt x="951" y="914"/>
                  </a:lnTo>
                  <a:lnTo>
                    <a:pt x="948" y="914"/>
                  </a:lnTo>
                  <a:lnTo>
                    <a:pt x="945" y="914"/>
                  </a:lnTo>
                  <a:lnTo>
                    <a:pt x="750" y="849"/>
                  </a:lnTo>
                  <a:lnTo>
                    <a:pt x="750" y="849"/>
                  </a:lnTo>
                  <a:lnTo>
                    <a:pt x="748" y="849"/>
                  </a:lnTo>
                  <a:lnTo>
                    <a:pt x="702" y="813"/>
                  </a:lnTo>
                  <a:lnTo>
                    <a:pt x="702" y="810"/>
                  </a:lnTo>
                  <a:lnTo>
                    <a:pt x="702" y="810"/>
                  </a:lnTo>
                  <a:lnTo>
                    <a:pt x="649" y="694"/>
                  </a:lnTo>
                  <a:lnTo>
                    <a:pt x="649" y="691"/>
                  </a:lnTo>
                  <a:lnTo>
                    <a:pt x="649" y="688"/>
                  </a:lnTo>
                  <a:lnTo>
                    <a:pt x="674" y="621"/>
                  </a:lnTo>
                  <a:lnTo>
                    <a:pt x="674" y="618"/>
                  </a:lnTo>
                  <a:lnTo>
                    <a:pt x="677" y="615"/>
                  </a:lnTo>
                  <a:lnTo>
                    <a:pt x="767" y="561"/>
                  </a:lnTo>
                  <a:lnTo>
                    <a:pt x="770" y="559"/>
                  </a:lnTo>
                  <a:lnTo>
                    <a:pt x="773" y="559"/>
                  </a:lnTo>
                  <a:lnTo>
                    <a:pt x="824" y="564"/>
                  </a:lnTo>
                  <a:lnTo>
                    <a:pt x="827" y="564"/>
                  </a:lnTo>
                  <a:lnTo>
                    <a:pt x="829" y="567"/>
                  </a:lnTo>
                  <a:lnTo>
                    <a:pt x="869" y="621"/>
                  </a:lnTo>
                  <a:lnTo>
                    <a:pt x="872" y="621"/>
                  </a:lnTo>
                  <a:lnTo>
                    <a:pt x="872" y="623"/>
                  </a:lnTo>
                  <a:lnTo>
                    <a:pt x="875" y="714"/>
                  </a:lnTo>
                  <a:lnTo>
                    <a:pt x="911" y="742"/>
                  </a:lnTo>
                  <a:lnTo>
                    <a:pt x="959" y="722"/>
                  </a:lnTo>
                  <a:lnTo>
                    <a:pt x="959" y="719"/>
                  </a:lnTo>
                  <a:lnTo>
                    <a:pt x="962" y="719"/>
                  </a:lnTo>
                  <a:lnTo>
                    <a:pt x="1007" y="725"/>
                  </a:lnTo>
                  <a:lnTo>
                    <a:pt x="1010" y="725"/>
                  </a:lnTo>
                  <a:lnTo>
                    <a:pt x="1010" y="725"/>
                  </a:lnTo>
                  <a:lnTo>
                    <a:pt x="1041" y="748"/>
                  </a:lnTo>
                  <a:lnTo>
                    <a:pt x="1041" y="748"/>
                  </a:lnTo>
                  <a:lnTo>
                    <a:pt x="1041" y="748"/>
                  </a:lnTo>
                  <a:lnTo>
                    <a:pt x="1112" y="815"/>
                  </a:lnTo>
                  <a:lnTo>
                    <a:pt x="1143" y="798"/>
                  </a:lnTo>
                  <a:lnTo>
                    <a:pt x="1165" y="750"/>
                  </a:lnTo>
                  <a:lnTo>
                    <a:pt x="1123" y="694"/>
                  </a:lnTo>
                  <a:lnTo>
                    <a:pt x="1123" y="694"/>
                  </a:lnTo>
                  <a:lnTo>
                    <a:pt x="1123" y="691"/>
                  </a:lnTo>
                  <a:lnTo>
                    <a:pt x="1114" y="646"/>
                  </a:lnTo>
                  <a:lnTo>
                    <a:pt x="1114" y="643"/>
                  </a:lnTo>
                  <a:lnTo>
                    <a:pt x="1117" y="643"/>
                  </a:lnTo>
                  <a:lnTo>
                    <a:pt x="1160" y="559"/>
                  </a:lnTo>
                  <a:lnTo>
                    <a:pt x="1171" y="491"/>
                  </a:lnTo>
                  <a:lnTo>
                    <a:pt x="1134" y="488"/>
                  </a:lnTo>
                  <a:lnTo>
                    <a:pt x="1134" y="485"/>
                  </a:lnTo>
                  <a:lnTo>
                    <a:pt x="1131" y="485"/>
                  </a:lnTo>
                  <a:lnTo>
                    <a:pt x="1004" y="432"/>
                  </a:lnTo>
                  <a:lnTo>
                    <a:pt x="1004" y="429"/>
                  </a:lnTo>
                  <a:lnTo>
                    <a:pt x="1004" y="429"/>
                  </a:lnTo>
                  <a:lnTo>
                    <a:pt x="951" y="386"/>
                  </a:lnTo>
                  <a:lnTo>
                    <a:pt x="948" y="386"/>
                  </a:lnTo>
                  <a:lnTo>
                    <a:pt x="948" y="384"/>
                  </a:lnTo>
                  <a:lnTo>
                    <a:pt x="928" y="321"/>
                  </a:lnTo>
                  <a:lnTo>
                    <a:pt x="877" y="336"/>
                  </a:lnTo>
                  <a:lnTo>
                    <a:pt x="872" y="338"/>
                  </a:lnTo>
                  <a:lnTo>
                    <a:pt x="869" y="333"/>
                  </a:lnTo>
                  <a:lnTo>
                    <a:pt x="846" y="302"/>
                  </a:lnTo>
                  <a:lnTo>
                    <a:pt x="844" y="299"/>
                  </a:lnTo>
                  <a:lnTo>
                    <a:pt x="844" y="299"/>
                  </a:lnTo>
                  <a:lnTo>
                    <a:pt x="835" y="242"/>
                  </a:lnTo>
                  <a:lnTo>
                    <a:pt x="835" y="242"/>
                  </a:lnTo>
                  <a:lnTo>
                    <a:pt x="829" y="209"/>
                  </a:lnTo>
                  <a:lnTo>
                    <a:pt x="770" y="194"/>
                  </a:lnTo>
                  <a:lnTo>
                    <a:pt x="764" y="192"/>
                  </a:lnTo>
                  <a:lnTo>
                    <a:pt x="764" y="189"/>
                  </a:lnTo>
                  <a:lnTo>
                    <a:pt x="759" y="113"/>
                  </a:lnTo>
                  <a:lnTo>
                    <a:pt x="623" y="107"/>
                  </a:lnTo>
                  <a:lnTo>
                    <a:pt x="618" y="107"/>
                  </a:lnTo>
                  <a:lnTo>
                    <a:pt x="618" y="99"/>
                  </a:lnTo>
                  <a:lnTo>
                    <a:pt x="618" y="0"/>
                  </a:lnTo>
                  <a:lnTo>
                    <a:pt x="558" y="0"/>
                  </a:lnTo>
                </a:path>
              </a:pathLst>
            </a:custGeom>
            <a:grpFill/>
            <a:ln w="12700" cap="flat" cmpd="sng">
              <a:solidFill>
                <a:schemeClr val="bg2">
                  <a:lumMod val="9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8" name="Freeform 69"/>
            <p:cNvSpPr>
              <a:spLocks noChangeArrowheads="1"/>
            </p:cNvSpPr>
            <p:nvPr/>
          </p:nvSpPr>
          <p:spPr bwMode="auto">
            <a:xfrm>
              <a:off x="2658019" y="4134832"/>
              <a:ext cx="769273" cy="918853"/>
            </a:xfrm>
            <a:custGeom>
              <a:avLst/>
              <a:gdLst>
                <a:gd name="T0" fmla="*/ 1166 w 1376"/>
                <a:gd name="T1" fmla="*/ 654 h 1515"/>
                <a:gd name="T2" fmla="*/ 1160 w 1376"/>
                <a:gd name="T3" fmla="*/ 654 h 1515"/>
                <a:gd name="T4" fmla="*/ 816 w 1376"/>
                <a:gd name="T5" fmla="*/ 651 h 1515"/>
                <a:gd name="T6" fmla="*/ 805 w 1376"/>
                <a:gd name="T7" fmla="*/ 654 h 1515"/>
                <a:gd name="T8" fmla="*/ 762 w 1376"/>
                <a:gd name="T9" fmla="*/ 617 h 1515"/>
                <a:gd name="T10" fmla="*/ 762 w 1376"/>
                <a:gd name="T11" fmla="*/ 460 h 1515"/>
                <a:gd name="T12" fmla="*/ 740 w 1376"/>
                <a:gd name="T13" fmla="*/ 406 h 1515"/>
                <a:gd name="T14" fmla="*/ 949 w 1376"/>
                <a:gd name="T15" fmla="*/ 172 h 1515"/>
                <a:gd name="T16" fmla="*/ 881 w 1376"/>
                <a:gd name="T17" fmla="*/ 0 h 1515"/>
                <a:gd name="T18" fmla="*/ 680 w 1376"/>
                <a:gd name="T19" fmla="*/ 90 h 1515"/>
                <a:gd name="T20" fmla="*/ 678 w 1376"/>
                <a:gd name="T21" fmla="*/ 90 h 1515"/>
                <a:gd name="T22" fmla="*/ 559 w 1376"/>
                <a:gd name="T23" fmla="*/ 121 h 1515"/>
                <a:gd name="T24" fmla="*/ 638 w 1376"/>
                <a:gd name="T25" fmla="*/ 197 h 1515"/>
                <a:gd name="T26" fmla="*/ 542 w 1376"/>
                <a:gd name="T27" fmla="*/ 296 h 1515"/>
                <a:gd name="T28" fmla="*/ 497 w 1376"/>
                <a:gd name="T29" fmla="*/ 344 h 1515"/>
                <a:gd name="T30" fmla="*/ 491 w 1376"/>
                <a:gd name="T31" fmla="*/ 494 h 1515"/>
                <a:gd name="T32" fmla="*/ 263 w 1376"/>
                <a:gd name="T33" fmla="*/ 491 h 1515"/>
                <a:gd name="T34" fmla="*/ 229 w 1376"/>
                <a:gd name="T35" fmla="*/ 634 h 1515"/>
                <a:gd name="T36" fmla="*/ 232 w 1376"/>
                <a:gd name="T37" fmla="*/ 637 h 1515"/>
                <a:gd name="T38" fmla="*/ 297 w 1376"/>
                <a:gd name="T39" fmla="*/ 721 h 1515"/>
                <a:gd name="T40" fmla="*/ 257 w 1376"/>
                <a:gd name="T41" fmla="*/ 766 h 1515"/>
                <a:gd name="T42" fmla="*/ 254 w 1376"/>
                <a:gd name="T43" fmla="*/ 766 h 1515"/>
                <a:gd name="T44" fmla="*/ 178 w 1376"/>
                <a:gd name="T45" fmla="*/ 800 h 1515"/>
                <a:gd name="T46" fmla="*/ 79 w 1376"/>
                <a:gd name="T47" fmla="*/ 730 h 1515"/>
                <a:gd name="T48" fmla="*/ 17 w 1376"/>
                <a:gd name="T49" fmla="*/ 922 h 1515"/>
                <a:gd name="T50" fmla="*/ 254 w 1376"/>
                <a:gd name="T51" fmla="*/ 989 h 1515"/>
                <a:gd name="T52" fmla="*/ 257 w 1376"/>
                <a:gd name="T53" fmla="*/ 992 h 1515"/>
                <a:gd name="T54" fmla="*/ 336 w 1376"/>
                <a:gd name="T55" fmla="*/ 1080 h 1515"/>
                <a:gd name="T56" fmla="*/ 362 w 1376"/>
                <a:gd name="T57" fmla="*/ 1142 h 1515"/>
                <a:gd name="T58" fmla="*/ 362 w 1376"/>
                <a:gd name="T59" fmla="*/ 1145 h 1515"/>
                <a:gd name="T60" fmla="*/ 367 w 1376"/>
                <a:gd name="T61" fmla="*/ 1274 h 1515"/>
                <a:gd name="T62" fmla="*/ 370 w 1376"/>
                <a:gd name="T63" fmla="*/ 1489 h 1515"/>
                <a:gd name="T64" fmla="*/ 421 w 1376"/>
                <a:gd name="T65" fmla="*/ 1396 h 1515"/>
                <a:gd name="T66" fmla="*/ 426 w 1376"/>
                <a:gd name="T67" fmla="*/ 1393 h 1515"/>
                <a:gd name="T68" fmla="*/ 584 w 1376"/>
                <a:gd name="T69" fmla="*/ 1193 h 1515"/>
                <a:gd name="T70" fmla="*/ 593 w 1376"/>
                <a:gd name="T71" fmla="*/ 1187 h 1515"/>
                <a:gd name="T72" fmla="*/ 649 w 1376"/>
                <a:gd name="T73" fmla="*/ 1193 h 1515"/>
                <a:gd name="T74" fmla="*/ 711 w 1376"/>
                <a:gd name="T75" fmla="*/ 1221 h 1515"/>
                <a:gd name="T76" fmla="*/ 791 w 1376"/>
                <a:gd name="T77" fmla="*/ 1108 h 1515"/>
                <a:gd name="T78" fmla="*/ 793 w 1376"/>
                <a:gd name="T79" fmla="*/ 1057 h 1515"/>
                <a:gd name="T80" fmla="*/ 920 w 1376"/>
                <a:gd name="T81" fmla="*/ 1063 h 1515"/>
                <a:gd name="T82" fmla="*/ 926 w 1376"/>
                <a:gd name="T83" fmla="*/ 1063 h 1515"/>
                <a:gd name="T84" fmla="*/ 1050 w 1376"/>
                <a:gd name="T85" fmla="*/ 1119 h 1515"/>
                <a:gd name="T86" fmla="*/ 1056 w 1376"/>
                <a:gd name="T87" fmla="*/ 1122 h 1515"/>
                <a:gd name="T88" fmla="*/ 1132 w 1376"/>
                <a:gd name="T89" fmla="*/ 1195 h 1515"/>
                <a:gd name="T90" fmla="*/ 1234 w 1376"/>
                <a:gd name="T91" fmla="*/ 1074 h 1515"/>
                <a:gd name="T92" fmla="*/ 1180 w 1376"/>
                <a:gd name="T93" fmla="*/ 1026 h 1515"/>
                <a:gd name="T94" fmla="*/ 1180 w 1376"/>
                <a:gd name="T95" fmla="*/ 953 h 1515"/>
                <a:gd name="T96" fmla="*/ 1186 w 1376"/>
                <a:gd name="T97" fmla="*/ 947 h 1515"/>
                <a:gd name="T98" fmla="*/ 1369 w 1376"/>
                <a:gd name="T99" fmla="*/ 764 h 1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76" h="1515">
                  <a:moveTo>
                    <a:pt x="1256" y="611"/>
                  </a:moveTo>
                  <a:lnTo>
                    <a:pt x="1166" y="654"/>
                  </a:lnTo>
                  <a:lnTo>
                    <a:pt x="1163" y="654"/>
                  </a:lnTo>
                  <a:lnTo>
                    <a:pt x="1160" y="654"/>
                  </a:lnTo>
                  <a:lnTo>
                    <a:pt x="901" y="555"/>
                  </a:lnTo>
                  <a:lnTo>
                    <a:pt x="816" y="651"/>
                  </a:lnTo>
                  <a:lnTo>
                    <a:pt x="810" y="656"/>
                  </a:lnTo>
                  <a:lnTo>
                    <a:pt x="805" y="654"/>
                  </a:lnTo>
                  <a:lnTo>
                    <a:pt x="765" y="620"/>
                  </a:lnTo>
                  <a:lnTo>
                    <a:pt x="762" y="617"/>
                  </a:lnTo>
                  <a:lnTo>
                    <a:pt x="762" y="614"/>
                  </a:lnTo>
                  <a:lnTo>
                    <a:pt x="762" y="460"/>
                  </a:lnTo>
                  <a:lnTo>
                    <a:pt x="740" y="409"/>
                  </a:lnTo>
                  <a:lnTo>
                    <a:pt x="740" y="406"/>
                  </a:lnTo>
                  <a:lnTo>
                    <a:pt x="743" y="403"/>
                  </a:lnTo>
                  <a:lnTo>
                    <a:pt x="949" y="172"/>
                  </a:lnTo>
                  <a:lnTo>
                    <a:pt x="940" y="73"/>
                  </a:lnTo>
                  <a:lnTo>
                    <a:pt x="881" y="0"/>
                  </a:lnTo>
                  <a:lnTo>
                    <a:pt x="799" y="11"/>
                  </a:lnTo>
                  <a:lnTo>
                    <a:pt x="680" y="90"/>
                  </a:lnTo>
                  <a:lnTo>
                    <a:pt x="680" y="90"/>
                  </a:lnTo>
                  <a:lnTo>
                    <a:pt x="678" y="90"/>
                  </a:lnTo>
                  <a:lnTo>
                    <a:pt x="573" y="85"/>
                  </a:lnTo>
                  <a:lnTo>
                    <a:pt x="559" y="121"/>
                  </a:lnTo>
                  <a:lnTo>
                    <a:pt x="632" y="192"/>
                  </a:lnTo>
                  <a:lnTo>
                    <a:pt x="638" y="197"/>
                  </a:lnTo>
                  <a:lnTo>
                    <a:pt x="632" y="203"/>
                  </a:lnTo>
                  <a:lnTo>
                    <a:pt x="542" y="296"/>
                  </a:lnTo>
                  <a:lnTo>
                    <a:pt x="542" y="296"/>
                  </a:lnTo>
                  <a:lnTo>
                    <a:pt x="497" y="344"/>
                  </a:lnTo>
                  <a:lnTo>
                    <a:pt x="491" y="488"/>
                  </a:lnTo>
                  <a:lnTo>
                    <a:pt x="491" y="494"/>
                  </a:lnTo>
                  <a:lnTo>
                    <a:pt x="486" y="494"/>
                  </a:lnTo>
                  <a:lnTo>
                    <a:pt x="263" y="491"/>
                  </a:lnTo>
                  <a:lnTo>
                    <a:pt x="175" y="577"/>
                  </a:lnTo>
                  <a:lnTo>
                    <a:pt x="229" y="634"/>
                  </a:lnTo>
                  <a:lnTo>
                    <a:pt x="229" y="634"/>
                  </a:lnTo>
                  <a:lnTo>
                    <a:pt x="232" y="637"/>
                  </a:lnTo>
                  <a:lnTo>
                    <a:pt x="291" y="716"/>
                  </a:lnTo>
                  <a:lnTo>
                    <a:pt x="297" y="721"/>
                  </a:lnTo>
                  <a:lnTo>
                    <a:pt x="291" y="724"/>
                  </a:lnTo>
                  <a:lnTo>
                    <a:pt x="257" y="766"/>
                  </a:lnTo>
                  <a:lnTo>
                    <a:pt x="257" y="766"/>
                  </a:lnTo>
                  <a:lnTo>
                    <a:pt x="254" y="766"/>
                  </a:lnTo>
                  <a:lnTo>
                    <a:pt x="181" y="800"/>
                  </a:lnTo>
                  <a:lnTo>
                    <a:pt x="178" y="800"/>
                  </a:lnTo>
                  <a:lnTo>
                    <a:pt x="175" y="798"/>
                  </a:lnTo>
                  <a:lnTo>
                    <a:pt x="79" y="730"/>
                  </a:lnTo>
                  <a:lnTo>
                    <a:pt x="0" y="843"/>
                  </a:lnTo>
                  <a:lnTo>
                    <a:pt x="17" y="922"/>
                  </a:lnTo>
                  <a:lnTo>
                    <a:pt x="60" y="956"/>
                  </a:lnTo>
                  <a:lnTo>
                    <a:pt x="254" y="989"/>
                  </a:lnTo>
                  <a:lnTo>
                    <a:pt x="257" y="992"/>
                  </a:lnTo>
                  <a:lnTo>
                    <a:pt x="257" y="992"/>
                  </a:lnTo>
                  <a:lnTo>
                    <a:pt x="336" y="1080"/>
                  </a:lnTo>
                  <a:lnTo>
                    <a:pt x="336" y="1080"/>
                  </a:lnTo>
                  <a:lnTo>
                    <a:pt x="336" y="1080"/>
                  </a:lnTo>
                  <a:lnTo>
                    <a:pt x="362" y="1142"/>
                  </a:lnTo>
                  <a:lnTo>
                    <a:pt x="362" y="1145"/>
                  </a:lnTo>
                  <a:lnTo>
                    <a:pt x="362" y="1145"/>
                  </a:lnTo>
                  <a:lnTo>
                    <a:pt x="367" y="1272"/>
                  </a:lnTo>
                  <a:lnTo>
                    <a:pt x="367" y="1274"/>
                  </a:lnTo>
                  <a:lnTo>
                    <a:pt x="367" y="1274"/>
                  </a:lnTo>
                  <a:lnTo>
                    <a:pt x="370" y="1489"/>
                  </a:lnTo>
                  <a:lnTo>
                    <a:pt x="376" y="1514"/>
                  </a:lnTo>
                  <a:lnTo>
                    <a:pt x="421" y="1396"/>
                  </a:lnTo>
                  <a:lnTo>
                    <a:pt x="424" y="1393"/>
                  </a:lnTo>
                  <a:lnTo>
                    <a:pt x="426" y="1393"/>
                  </a:lnTo>
                  <a:lnTo>
                    <a:pt x="534" y="1376"/>
                  </a:lnTo>
                  <a:lnTo>
                    <a:pt x="584" y="1193"/>
                  </a:lnTo>
                  <a:lnTo>
                    <a:pt x="587" y="1187"/>
                  </a:lnTo>
                  <a:lnTo>
                    <a:pt x="593" y="1187"/>
                  </a:lnTo>
                  <a:lnTo>
                    <a:pt x="649" y="1193"/>
                  </a:lnTo>
                  <a:lnTo>
                    <a:pt x="649" y="1193"/>
                  </a:lnTo>
                  <a:lnTo>
                    <a:pt x="649" y="1193"/>
                  </a:lnTo>
                  <a:lnTo>
                    <a:pt x="711" y="1221"/>
                  </a:lnTo>
                  <a:lnTo>
                    <a:pt x="785" y="1159"/>
                  </a:lnTo>
                  <a:lnTo>
                    <a:pt x="791" y="1108"/>
                  </a:lnTo>
                  <a:lnTo>
                    <a:pt x="793" y="1063"/>
                  </a:lnTo>
                  <a:lnTo>
                    <a:pt x="793" y="1057"/>
                  </a:lnTo>
                  <a:lnTo>
                    <a:pt x="802" y="1057"/>
                  </a:lnTo>
                  <a:lnTo>
                    <a:pt x="920" y="1063"/>
                  </a:lnTo>
                  <a:lnTo>
                    <a:pt x="923" y="1063"/>
                  </a:lnTo>
                  <a:lnTo>
                    <a:pt x="926" y="1063"/>
                  </a:lnTo>
                  <a:lnTo>
                    <a:pt x="997" y="1131"/>
                  </a:lnTo>
                  <a:lnTo>
                    <a:pt x="1050" y="1119"/>
                  </a:lnTo>
                  <a:lnTo>
                    <a:pt x="1056" y="1119"/>
                  </a:lnTo>
                  <a:lnTo>
                    <a:pt x="1056" y="1122"/>
                  </a:lnTo>
                  <a:lnTo>
                    <a:pt x="1101" y="1170"/>
                  </a:lnTo>
                  <a:lnTo>
                    <a:pt x="1132" y="1195"/>
                  </a:lnTo>
                  <a:lnTo>
                    <a:pt x="1188" y="1133"/>
                  </a:lnTo>
                  <a:lnTo>
                    <a:pt x="1234" y="1074"/>
                  </a:lnTo>
                  <a:lnTo>
                    <a:pt x="1183" y="1029"/>
                  </a:lnTo>
                  <a:lnTo>
                    <a:pt x="1180" y="1026"/>
                  </a:lnTo>
                  <a:lnTo>
                    <a:pt x="1180" y="1023"/>
                  </a:lnTo>
                  <a:lnTo>
                    <a:pt x="1180" y="953"/>
                  </a:lnTo>
                  <a:lnTo>
                    <a:pt x="1180" y="947"/>
                  </a:lnTo>
                  <a:lnTo>
                    <a:pt x="1186" y="947"/>
                  </a:lnTo>
                  <a:lnTo>
                    <a:pt x="1375" y="865"/>
                  </a:lnTo>
                  <a:lnTo>
                    <a:pt x="1369" y="764"/>
                  </a:lnTo>
                  <a:lnTo>
                    <a:pt x="1256" y="611"/>
                  </a:lnTo>
                </a:path>
              </a:pathLst>
            </a:custGeom>
            <a:grpFill/>
            <a:ln w="12700" cap="flat" cmpd="sng">
              <a:solidFill>
                <a:schemeClr val="bg2">
                  <a:lumMod val="9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9" name="Freeform 70"/>
            <p:cNvSpPr>
              <a:spLocks noChangeArrowheads="1"/>
            </p:cNvSpPr>
            <p:nvPr/>
          </p:nvSpPr>
          <p:spPr bwMode="auto">
            <a:xfrm>
              <a:off x="5735110" y="3226664"/>
              <a:ext cx="41916" cy="42737"/>
            </a:xfrm>
            <a:custGeom>
              <a:avLst/>
              <a:gdLst>
                <a:gd name="T0" fmla="*/ 14 w 77"/>
                <a:gd name="T1" fmla="*/ 64 h 71"/>
                <a:gd name="T2" fmla="*/ 65 w 77"/>
                <a:gd name="T3" fmla="*/ 70 h 71"/>
                <a:gd name="T4" fmla="*/ 76 w 77"/>
                <a:gd name="T5" fmla="*/ 36 h 71"/>
                <a:gd name="T6" fmla="*/ 39 w 77"/>
                <a:gd name="T7" fmla="*/ 0 h 71"/>
                <a:gd name="T8" fmla="*/ 0 w 77"/>
                <a:gd name="T9" fmla="*/ 11 h 71"/>
                <a:gd name="T10" fmla="*/ 14 w 77"/>
                <a:gd name="T11" fmla="*/ 6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1">
                  <a:moveTo>
                    <a:pt x="14" y="64"/>
                  </a:moveTo>
                  <a:lnTo>
                    <a:pt x="65" y="70"/>
                  </a:lnTo>
                  <a:lnTo>
                    <a:pt x="76" y="36"/>
                  </a:lnTo>
                  <a:lnTo>
                    <a:pt x="39" y="0"/>
                  </a:lnTo>
                  <a:lnTo>
                    <a:pt x="0" y="11"/>
                  </a:lnTo>
                  <a:lnTo>
                    <a:pt x="14" y="64"/>
                  </a:lnTo>
                </a:path>
              </a:pathLst>
            </a:custGeom>
            <a:grpFill/>
            <a:ln w="12700" cap="flat" cmpd="sng">
              <a:solidFill>
                <a:schemeClr val="bg2">
                  <a:lumMod val="9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" name="Freeform 71"/>
            <p:cNvSpPr>
              <a:spLocks noChangeArrowheads="1"/>
            </p:cNvSpPr>
            <p:nvPr/>
          </p:nvSpPr>
          <p:spPr bwMode="auto">
            <a:xfrm>
              <a:off x="5833734" y="3376244"/>
              <a:ext cx="71504" cy="64106"/>
            </a:xfrm>
            <a:custGeom>
              <a:avLst/>
              <a:gdLst>
                <a:gd name="T0" fmla="*/ 0 w 126"/>
                <a:gd name="T1" fmla="*/ 82 h 105"/>
                <a:gd name="T2" fmla="*/ 63 w 126"/>
                <a:gd name="T3" fmla="*/ 104 h 105"/>
                <a:gd name="T4" fmla="*/ 125 w 126"/>
                <a:gd name="T5" fmla="*/ 93 h 105"/>
                <a:gd name="T6" fmla="*/ 96 w 126"/>
                <a:gd name="T7" fmla="*/ 0 h 105"/>
                <a:gd name="T8" fmla="*/ 20 w 126"/>
                <a:gd name="T9" fmla="*/ 42 h 105"/>
                <a:gd name="T10" fmla="*/ 0 w 126"/>
                <a:gd name="T11" fmla="*/ 8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" h="105">
                  <a:moveTo>
                    <a:pt x="0" y="82"/>
                  </a:moveTo>
                  <a:lnTo>
                    <a:pt x="63" y="104"/>
                  </a:lnTo>
                  <a:lnTo>
                    <a:pt x="125" y="93"/>
                  </a:lnTo>
                  <a:lnTo>
                    <a:pt x="96" y="0"/>
                  </a:lnTo>
                  <a:lnTo>
                    <a:pt x="20" y="42"/>
                  </a:lnTo>
                  <a:lnTo>
                    <a:pt x="0" y="82"/>
                  </a:lnTo>
                </a:path>
              </a:pathLst>
            </a:custGeom>
            <a:grpFill/>
            <a:ln w="12700" cap="flat" cmpd="sng">
              <a:solidFill>
                <a:schemeClr val="bg2">
                  <a:lumMod val="9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2" name="Freeform 73"/>
            <p:cNvSpPr>
              <a:spLocks noChangeArrowheads="1"/>
            </p:cNvSpPr>
            <p:nvPr/>
          </p:nvSpPr>
          <p:spPr bwMode="auto">
            <a:xfrm>
              <a:off x="3989453" y="5376888"/>
              <a:ext cx="959126" cy="825364"/>
            </a:xfrm>
            <a:custGeom>
              <a:avLst/>
              <a:gdLst>
                <a:gd name="T0" fmla="*/ 477 w 1714"/>
                <a:gd name="T1" fmla="*/ 1207 h 1361"/>
                <a:gd name="T2" fmla="*/ 630 w 1714"/>
                <a:gd name="T3" fmla="*/ 1360 h 1361"/>
                <a:gd name="T4" fmla="*/ 655 w 1714"/>
                <a:gd name="T5" fmla="*/ 1298 h 1361"/>
                <a:gd name="T6" fmla="*/ 655 w 1714"/>
                <a:gd name="T7" fmla="*/ 1295 h 1361"/>
                <a:gd name="T8" fmla="*/ 796 w 1714"/>
                <a:gd name="T9" fmla="*/ 1097 h 1361"/>
                <a:gd name="T10" fmla="*/ 796 w 1714"/>
                <a:gd name="T11" fmla="*/ 1094 h 1361"/>
                <a:gd name="T12" fmla="*/ 872 w 1714"/>
                <a:gd name="T13" fmla="*/ 1010 h 1361"/>
                <a:gd name="T14" fmla="*/ 968 w 1714"/>
                <a:gd name="T15" fmla="*/ 1030 h 1361"/>
                <a:gd name="T16" fmla="*/ 1005 w 1714"/>
                <a:gd name="T17" fmla="*/ 925 h 1361"/>
                <a:gd name="T18" fmla="*/ 903 w 1714"/>
                <a:gd name="T19" fmla="*/ 829 h 1361"/>
                <a:gd name="T20" fmla="*/ 901 w 1714"/>
                <a:gd name="T21" fmla="*/ 824 h 1361"/>
                <a:gd name="T22" fmla="*/ 887 w 1714"/>
                <a:gd name="T23" fmla="*/ 778 h 1361"/>
                <a:gd name="T24" fmla="*/ 926 w 1714"/>
                <a:gd name="T25" fmla="*/ 730 h 1361"/>
                <a:gd name="T26" fmla="*/ 937 w 1714"/>
                <a:gd name="T27" fmla="*/ 615 h 1361"/>
                <a:gd name="T28" fmla="*/ 1070 w 1714"/>
                <a:gd name="T29" fmla="*/ 488 h 1361"/>
                <a:gd name="T30" fmla="*/ 1078 w 1714"/>
                <a:gd name="T31" fmla="*/ 488 h 1361"/>
                <a:gd name="T32" fmla="*/ 1157 w 1714"/>
                <a:gd name="T33" fmla="*/ 564 h 1361"/>
                <a:gd name="T34" fmla="*/ 1112 w 1714"/>
                <a:gd name="T35" fmla="*/ 626 h 1361"/>
                <a:gd name="T36" fmla="*/ 1166 w 1714"/>
                <a:gd name="T37" fmla="*/ 634 h 1361"/>
                <a:gd name="T38" fmla="*/ 1299 w 1714"/>
                <a:gd name="T39" fmla="*/ 730 h 1361"/>
                <a:gd name="T40" fmla="*/ 1403 w 1714"/>
                <a:gd name="T41" fmla="*/ 716 h 1361"/>
                <a:gd name="T42" fmla="*/ 1499 w 1714"/>
                <a:gd name="T43" fmla="*/ 770 h 1361"/>
                <a:gd name="T44" fmla="*/ 1713 w 1714"/>
                <a:gd name="T45" fmla="*/ 688 h 1361"/>
                <a:gd name="T46" fmla="*/ 1490 w 1714"/>
                <a:gd name="T47" fmla="*/ 519 h 1361"/>
                <a:gd name="T48" fmla="*/ 1383 w 1714"/>
                <a:gd name="T49" fmla="*/ 307 h 1361"/>
                <a:gd name="T50" fmla="*/ 1304 w 1714"/>
                <a:gd name="T51" fmla="*/ 129 h 1361"/>
                <a:gd name="T52" fmla="*/ 1242 w 1714"/>
                <a:gd name="T53" fmla="*/ 115 h 1361"/>
                <a:gd name="T54" fmla="*/ 1109 w 1714"/>
                <a:gd name="T55" fmla="*/ 62 h 1361"/>
                <a:gd name="T56" fmla="*/ 1109 w 1714"/>
                <a:gd name="T57" fmla="*/ 62 h 1361"/>
                <a:gd name="T58" fmla="*/ 1025 w 1714"/>
                <a:gd name="T59" fmla="*/ 50 h 1361"/>
                <a:gd name="T60" fmla="*/ 1016 w 1714"/>
                <a:gd name="T61" fmla="*/ 56 h 1361"/>
                <a:gd name="T62" fmla="*/ 889 w 1714"/>
                <a:gd name="T63" fmla="*/ 79 h 1361"/>
                <a:gd name="T64" fmla="*/ 887 w 1714"/>
                <a:gd name="T65" fmla="*/ 81 h 1361"/>
                <a:gd name="T66" fmla="*/ 819 w 1714"/>
                <a:gd name="T67" fmla="*/ 115 h 1361"/>
                <a:gd name="T68" fmla="*/ 765 w 1714"/>
                <a:gd name="T69" fmla="*/ 104 h 1361"/>
                <a:gd name="T70" fmla="*/ 731 w 1714"/>
                <a:gd name="T71" fmla="*/ 132 h 1361"/>
                <a:gd name="T72" fmla="*/ 664 w 1714"/>
                <a:gd name="T73" fmla="*/ 132 h 1361"/>
                <a:gd name="T74" fmla="*/ 661 w 1714"/>
                <a:gd name="T75" fmla="*/ 132 h 1361"/>
                <a:gd name="T76" fmla="*/ 545 w 1714"/>
                <a:gd name="T77" fmla="*/ 163 h 1361"/>
                <a:gd name="T78" fmla="*/ 539 w 1714"/>
                <a:gd name="T79" fmla="*/ 166 h 1361"/>
                <a:gd name="T80" fmla="*/ 348 w 1714"/>
                <a:gd name="T81" fmla="*/ 318 h 1361"/>
                <a:gd name="T82" fmla="*/ 342 w 1714"/>
                <a:gd name="T83" fmla="*/ 321 h 1361"/>
                <a:gd name="T84" fmla="*/ 77 w 1714"/>
                <a:gd name="T85" fmla="*/ 434 h 1361"/>
                <a:gd name="T86" fmla="*/ 82 w 1714"/>
                <a:gd name="T87" fmla="*/ 555 h 1361"/>
                <a:gd name="T88" fmla="*/ 20 w 1714"/>
                <a:gd name="T89" fmla="*/ 572 h 1361"/>
                <a:gd name="T90" fmla="*/ 48 w 1714"/>
                <a:gd name="T91" fmla="*/ 776 h 1361"/>
                <a:gd name="T92" fmla="*/ 48 w 1714"/>
                <a:gd name="T93" fmla="*/ 776 h 1361"/>
                <a:gd name="T94" fmla="*/ 156 w 1714"/>
                <a:gd name="T95" fmla="*/ 874 h 1361"/>
                <a:gd name="T96" fmla="*/ 158 w 1714"/>
                <a:gd name="T97" fmla="*/ 877 h 1361"/>
                <a:gd name="T98" fmla="*/ 240 w 1714"/>
                <a:gd name="T99" fmla="*/ 953 h 1361"/>
                <a:gd name="T100" fmla="*/ 243 w 1714"/>
                <a:gd name="T101" fmla="*/ 1030 h 1361"/>
                <a:gd name="T102" fmla="*/ 364 w 1714"/>
                <a:gd name="T103" fmla="*/ 1137 h 1361"/>
                <a:gd name="T104" fmla="*/ 373 w 1714"/>
                <a:gd name="T105" fmla="*/ 1207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14" h="1361">
                  <a:moveTo>
                    <a:pt x="373" y="1207"/>
                  </a:moveTo>
                  <a:lnTo>
                    <a:pt x="477" y="1207"/>
                  </a:lnTo>
                  <a:lnTo>
                    <a:pt x="562" y="1351"/>
                  </a:lnTo>
                  <a:lnTo>
                    <a:pt x="630" y="1360"/>
                  </a:lnTo>
                  <a:lnTo>
                    <a:pt x="633" y="1360"/>
                  </a:lnTo>
                  <a:lnTo>
                    <a:pt x="655" y="1298"/>
                  </a:lnTo>
                  <a:lnTo>
                    <a:pt x="655" y="1298"/>
                  </a:lnTo>
                  <a:lnTo>
                    <a:pt x="655" y="1295"/>
                  </a:lnTo>
                  <a:lnTo>
                    <a:pt x="776" y="1182"/>
                  </a:lnTo>
                  <a:lnTo>
                    <a:pt x="796" y="1097"/>
                  </a:lnTo>
                  <a:lnTo>
                    <a:pt x="796" y="1094"/>
                  </a:lnTo>
                  <a:lnTo>
                    <a:pt x="796" y="1094"/>
                  </a:lnTo>
                  <a:lnTo>
                    <a:pt x="870" y="1013"/>
                  </a:lnTo>
                  <a:lnTo>
                    <a:pt x="872" y="1010"/>
                  </a:lnTo>
                  <a:lnTo>
                    <a:pt x="878" y="1010"/>
                  </a:lnTo>
                  <a:lnTo>
                    <a:pt x="968" y="1030"/>
                  </a:lnTo>
                  <a:lnTo>
                    <a:pt x="991" y="993"/>
                  </a:lnTo>
                  <a:lnTo>
                    <a:pt x="1005" y="925"/>
                  </a:lnTo>
                  <a:lnTo>
                    <a:pt x="982" y="857"/>
                  </a:lnTo>
                  <a:lnTo>
                    <a:pt x="903" y="829"/>
                  </a:lnTo>
                  <a:lnTo>
                    <a:pt x="901" y="826"/>
                  </a:lnTo>
                  <a:lnTo>
                    <a:pt x="901" y="824"/>
                  </a:lnTo>
                  <a:lnTo>
                    <a:pt x="887" y="781"/>
                  </a:lnTo>
                  <a:lnTo>
                    <a:pt x="887" y="778"/>
                  </a:lnTo>
                  <a:lnTo>
                    <a:pt x="889" y="776"/>
                  </a:lnTo>
                  <a:lnTo>
                    <a:pt x="926" y="730"/>
                  </a:lnTo>
                  <a:lnTo>
                    <a:pt x="937" y="618"/>
                  </a:lnTo>
                  <a:lnTo>
                    <a:pt x="937" y="615"/>
                  </a:lnTo>
                  <a:lnTo>
                    <a:pt x="940" y="615"/>
                  </a:lnTo>
                  <a:lnTo>
                    <a:pt x="1070" y="488"/>
                  </a:lnTo>
                  <a:lnTo>
                    <a:pt x="1076" y="482"/>
                  </a:lnTo>
                  <a:lnTo>
                    <a:pt x="1078" y="488"/>
                  </a:lnTo>
                  <a:lnTo>
                    <a:pt x="1152" y="561"/>
                  </a:lnTo>
                  <a:lnTo>
                    <a:pt x="1157" y="564"/>
                  </a:lnTo>
                  <a:lnTo>
                    <a:pt x="1152" y="570"/>
                  </a:lnTo>
                  <a:lnTo>
                    <a:pt x="1112" y="626"/>
                  </a:lnTo>
                  <a:lnTo>
                    <a:pt x="1163" y="634"/>
                  </a:lnTo>
                  <a:lnTo>
                    <a:pt x="1166" y="634"/>
                  </a:lnTo>
                  <a:lnTo>
                    <a:pt x="1166" y="637"/>
                  </a:lnTo>
                  <a:lnTo>
                    <a:pt x="1299" y="730"/>
                  </a:lnTo>
                  <a:lnTo>
                    <a:pt x="1400" y="716"/>
                  </a:lnTo>
                  <a:lnTo>
                    <a:pt x="1403" y="716"/>
                  </a:lnTo>
                  <a:lnTo>
                    <a:pt x="1403" y="716"/>
                  </a:lnTo>
                  <a:lnTo>
                    <a:pt x="1499" y="770"/>
                  </a:lnTo>
                  <a:lnTo>
                    <a:pt x="1589" y="773"/>
                  </a:lnTo>
                  <a:lnTo>
                    <a:pt x="1713" y="688"/>
                  </a:lnTo>
                  <a:lnTo>
                    <a:pt x="1493" y="522"/>
                  </a:lnTo>
                  <a:lnTo>
                    <a:pt x="1490" y="519"/>
                  </a:lnTo>
                  <a:lnTo>
                    <a:pt x="1490" y="519"/>
                  </a:lnTo>
                  <a:lnTo>
                    <a:pt x="1383" y="307"/>
                  </a:lnTo>
                  <a:lnTo>
                    <a:pt x="1383" y="307"/>
                  </a:lnTo>
                  <a:lnTo>
                    <a:pt x="1304" y="129"/>
                  </a:lnTo>
                  <a:lnTo>
                    <a:pt x="1242" y="115"/>
                  </a:lnTo>
                  <a:lnTo>
                    <a:pt x="1242" y="115"/>
                  </a:lnTo>
                  <a:lnTo>
                    <a:pt x="1239" y="115"/>
                  </a:lnTo>
                  <a:lnTo>
                    <a:pt x="1109" y="62"/>
                  </a:lnTo>
                  <a:lnTo>
                    <a:pt x="1109" y="62"/>
                  </a:lnTo>
                  <a:lnTo>
                    <a:pt x="1109" y="62"/>
                  </a:lnTo>
                  <a:lnTo>
                    <a:pt x="1042" y="0"/>
                  </a:lnTo>
                  <a:lnTo>
                    <a:pt x="1025" y="50"/>
                  </a:lnTo>
                  <a:lnTo>
                    <a:pt x="1022" y="56"/>
                  </a:lnTo>
                  <a:lnTo>
                    <a:pt x="1016" y="56"/>
                  </a:lnTo>
                  <a:lnTo>
                    <a:pt x="912" y="50"/>
                  </a:lnTo>
                  <a:lnTo>
                    <a:pt x="889" y="79"/>
                  </a:lnTo>
                  <a:lnTo>
                    <a:pt x="887" y="81"/>
                  </a:lnTo>
                  <a:lnTo>
                    <a:pt x="887" y="81"/>
                  </a:lnTo>
                  <a:lnTo>
                    <a:pt x="822" y="115"/>
                  </a:lnTo>
                  <a:lnTo>
                    <a:pt x="819" y="115"/>
                  </a:lnTo>
                  <a:lnTo>
                    <a:pt x="816" y="115"/>
                  </a:lnTo>
                  <a:lnTo>
                    <a:pt x="765" y="104"/>
                  </a:lnTo>
                  <a:lnTo>
                    <a:pt x="734" y="129"/>
                  </a:lnTo>
                  <a:lnTo>
                    <a:pt x="731" y="132"/>
                  </a:lnTo>
                  <a:lnTo>
                    <a:pt x="728" y="132"/>
                  </a:lnTo>
                  <a:lnTo>
                    <a:pt x="664" y="132"/>
                  </a:lnTo>
                  <a:lnTo>
                    <a:pt x="664" y="132"/>
                  </a:lnTo>
                  <a:lnTo>
                    <a:pt x="661" y="132"/>
                  </a:lnTo>
                  <a:lnTo>
                    <a:pt x="579" y="95"/>
                  </a:lnTo>
                  <a:lnTo>
                    <a:pt x="545" y="163"/>
                  </a:lnTo>
                  <a:lnTo>
                    <a:pt x="542" y="166"/>
                  </a:lnTo>
                  <a:lnTo>
                    <a:pt x="539" y="166"/>
                  </a:lnTo>
                  <a:lnTo>
                    <a:pt x="424" y="189"/>
                  </a:lnTo>
                  <a:lnTo>
                    <a:pt x="348" y="318"/>
                  </a:lnTo>
                  <a:lnTo>
                    <a:pt x="345" y="321"/>
                  </a:lnTo>
                  <a:lnTo>
                    <a:pt x="342" y="321"/>
                  </a:lnTo>
                  <a:lnTo>
                    <a:pt x="133" y="316"/>
                  </a:lnTo>
                  <a:lnTo>
                    <a:pt x="77" y="434"/>
                  </a:lnTo>
                  <a:lnTo>
                    <a:pt x="79" y="553"/>
                  </a:lnTo>
                  <a:lnTo>
                    <a:pt x="82" y="555"/>
                  </a:lnTo>
                  <a:lnTo>
                    <a:pt x="77" y="558"/>
                  </a:lnTo>
                  <a:lnTo>
                    <a:pt x="20" y="572"/>
                  </a:lnTo>
                  <a:lnTo>
                    <a:pt x="0" y="666"/>
                  </a:lnTo>
                  <a:lnTo>
                    <a:pt x="48" y="776"/>
                  </a:lnTo>
                  <a:lnTo>
                    <a:pt x="48" y="776"/>
                  </a:lnTo>
                  <a:lnTo>
                    <a:pt x="48" y="776"/>
                  </a:lnTo>
                  <a:lnTo>
                    <a:pt x="68" y="849"/>
                  </a:lnTo>
                  <a:lnTo>
                    <a:pt x="156" y="874"/>
                  </a:lnTo>
                  <a:lnTo>
                    <a:pt x="158" y="877"/>
                  </a:lnTo>
                  <a:lnTo>
                    <a:pt x="158" y="877"/>
                  </a:lnTo>
                  <a:lnTo>
                    <a:pt x="240" y="951"/>
                  </a:lnTo>
                  <a:lnTo>
                    <a:pt x="240" y="953"/>
                  </a:lnTo>
                  <a:lnTo>
                    <a:pt x="240" y="956"/>
                  </a:lnTo>
                  <a:lnTo>
                    <a:pt x="243" y="1030"/>
                  </a:lnTo>
                  <a:lnTo>
                    <a:pt x="364" y="1134"/>
                  </a:lnTo>
                  <a:lnTo>
                    <a:pt x="364" y="1137"/>
                  </a:lnTo>
                  <a:lnTo>
                    <a:pt x="364" y="1140"/>
                  </a:lnTo>
                  <a:lnTo>
                    <a:pt x="373" y="1207"/>
                  </a:lnTo>
                </a:path>
              </a:pathLst>
            </a:custGeom>
            <a:grpFill/>
            <a:ln w="12700" cap="flat" cmpd="sng">
              <a:solidFill>
                <a:schemeClr val="bg2">
                  <a:lumMod val="9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" name="Freeform 74"/>
            <p:cNvSpPr>
              <a:spLocks noChangeArrowheads="1"/>
            </p:cNvSpPr>
            <p:nvPr/>
          </p:nvSpPr>
          <p:spPr bwMode="auto">
            <a:xfrm>
              <a:off x="3594954" y="5643996"/>
              <a:ext cx="596679" cy="502164"/>
            </a:xfrm>
            <a:custGeom>
              <a:avLst/>
              <a:gdLst>
                <a:gd name="T0" fmla="*/ 93 w 1065"/>
                <a:gd name="T1" fmla="*/ 640 h 830"/>
                <a:gd name="T2" fmla="*/ 302 w 1065"/>
                <a:gd name="T3" fmla="*/ 688 h 830"/>
                <a:gd name="T4" fmla="*/ 420 w 1065"/>
                <a:gd name="T5" fmla="*/ 762 h 830"/>
                <a:gd name="T6" fmla="*/ 488 w 1065"/>
                <a:gd name="T7" fmla="*/ 708 h 830"/>
                <a:gd name="T8" fmla="*/ 592 w 1065"/>
                <a:gd name="T9" fmla="*/ 762 h 830"/>
                <a:gd name="T10" fmla="*/ 940 w 1065"/>
                <a:gd name="T11" fmla="*/ 829 h 830"/>
                <a:gd name="T12" fmla="*/ 1064 w 1065"/>
                <a:gd name="T13" fmla="*/ 773 h 830"/>
                <a:gd name="T14" fmla="*/ 1064 w 1065"/>
                <a:gd name="T15" fmla="*/ 767 h 830"/>
                <a:gd name="T16" fmla="*/ 1058 w 1065"/>
                <a:gd name="T17" fmla="*/ 702 h 830"/>
                <a:gd name="T18" fmla="*/ 937 w 1065"/>
                <a:gd name="T19" fmla="*/ 598 h 830"/>
                <a:gd name="T20" fmla="*/ 937 w 1065"/>
                <a:gd name="T21" fmla="*/ 598 h 830"/>
                <a:gd name="T22" fmla="*/ 937 w 1065"/>
                <a:gd name="T23" fmla="*/ 595 h 830"/>
                <a:gd name="T24" fmla="*/ 934 w 1065"/>
                <a:gd name="T25" fmla="*/ 519 h 830"/>
                <a:gd name="T26" fmla="*/ 855 w 1065"/>
                <a:gd name="T27" fmla="*/ 448 h 830"/>
                <a:gd name="T28" fmla="*/ 765 w 1065"/>
                <a:gd name="T29" fmla="*/ 420 h 830"/>
                <a:gd name="T30" fmla="*/ 762 w 1065"/>
                <a:gd name="T31" fmla="*/ 420 h 830"/>
                <a:gd name="T32" fmla="*/ 762 w 1065"/>
                <a:gd name="T33" fmla="*/ 415 h 830"/>
                <a:gd name="T34" fmla="*/ 742 w 1065"/>
                <a:gd name="T35" fmla="*/ 341 h 830"/>
                <a:gd name="T36" fmla="*/ 694 w 1065"/>
                <a:gd name="T37" fmla="*/ 228 h 830"/>
                <a:gd name="T38" fmla="*/ 691 w 1065"/>
                <a:gd name="T39" fmla="*/ 228 h 830"/>
                <a:gd name="T40" fmla="*/ 691 w 1065"/>
                <a:gd name="T41" fmla="*/ 226 h 830"/>
                <a:gd name="T42" fmla="*/ 711 w 1065"/>
                <a:gd name="T43" fmla="*/ 132 h 830"/>
                <a:gd name="T44" fmla="*/ 612 w 1065"/>
                <a:gd name="T45" fmla="*/ 84 h 830"/>
                <a:gd name="T46" fmla="*/ 542 w 1065"/>
                <a:gd name="T47" fmla="*/ 121 h 830"/>
                <a:gd name="T48" fmla="*/ 536 w 1065"/>
                <a:gd name="T49" fmla="*/ 124 h 830"/>
                <a:gd name="T50" fmla="*/ 533 w 1065"/>
                <a:gd name="T51" fmla="*/ 118 h 830"/>
                <a:gd name="T52" fmla="*/ 471 w 1065"/>
                <a:gd name="T53" fmla="*/ 42 h 830"/>
                <a:gd name="T54" fmla="*/ 344 w 1065"/>
                <a:gd name="T55" fmla="*/ 0 h 830"/>
                <a:gd name="T56" fmla="*/ 200 w 1065"/>
                <a:gd name="T57" fmla="*/ 42 h 830"/>
                <a:gd name="T58" fmla="*/ 209 w 1065"/>
                <a:gd name="T59" fmla="*/ 84 h 830"/>
                <a:gd name="T60" fmla="*/ 209 w 1065"/>
                <a:gd name="T61" fmla="*/ 84 h 830"/>
                <a:gd name="T62" fmla="*/ 209 w 1065"/>
                <a:gd name="T63" fmla="*/ 84 h 830"/>
                <a:gd name="T64" fmla="*/ 206 w 1065"/>
                <a:gd name="T65" fmla="*/ 217 h 830"/>
                <a:gd name="T66" fmla="*/ 206 w 1065"/>
                <a:gd name="T67" fmla="*/ 220 h 830"/>
                <a:gd name="T68" fmla="*/ 203 w 1065"/>
                <a:gd name="T69" fmla="*/ 223 h 830"/>
                <a:gd name="T70" fmla="*/ 5 w 1065"/>
                <a:gd name="T71" fmla="*/ 369 h 830"/>
                <a:gd name="T72" fmla="*/ 0 w 1065"/>
                <a:gd name="T73" fmla="*/ 440 h 830"/>
                <a:gd name="T74" fmla="*/ 149 w 1065"/>
                <a:gd name="T75" fmla="*/ 530 h 830"/>
                <a:gd name="T76" fmla="*/ 155 w 1065"/>
                <a:gd name="T77" fmla="*/ 533 h 830"/>
                <a:gd name="T78" fmla="*/ 152 w 1065"/>
                <a:gd name="T79" fmla="*/ 539 h 830"/>
                <a:gd name="T80" fmla="*/ 93 w 1065"/>
                <a:gd name="T81" fmla="*/ 640 h 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65" h="830">
                  <a:moveTo>
                    <a:pt x="93" y="640"/>
                  </a:moveTo>
                  <a:lnTo>
                    <a:pt x="302" y="688"/>
                  </a:lnTo>
                  <a:lnTo>
                    <a:pt x="420" y="762"/>
                  </a:lnTo>
                  <a:lnTo>
                    <a:pt x="488" y="708"/>
                  </a:lnTo>
                  <a:lnTo>
                    <a:pt x="592" y="762"/>
                  </a:lnTo>
                  <a:lnTo>
                    <a:pt x="940" y="829"/>
                  </a:lnTo>
                  <a:lnTo>
                    <a:pt x="1064" y="773"/>
                  </a:lnTo>
                  <a:lnTo>
                    <a:pt x="1064" y="767"/>
                  </a:lnTo>
                  <a:lnTo>
                    <a:pt x="1058" y="702"/>
                  </a:lnTo>
                  <a:lnTo>
                    <a:pt x="937" y="598"/>
                  </a:lnTo>
                  <a:lnTo>
                    <a:pt x="937" y="598"/>
                  </a:lnTo>
                  <a:lnTo>
                    <a:pt x="937" y="595"/>
                  </a:lnTo>
                  <a:lnTo>
                    <a:pt x="934" y="519"/>
                  </a:lnTo>
                  <a:lnTo>
                    <a:pt x="855" y="448"/>
                  </a:lnTo>
                  <a:lnTo>
                    <a:pt x="765" y="420"/>
                  </a:lnTo>
                  <a:lnTo>
                    <a:pt x="762" y="420"/>
                  </a:lnTo>
                  <a:lnTo>
                    <a:pt x="762" y="415"/>
                  </a:lnTo>
                  <a:lnTo>
                    <a:pt x="742" y="341"/>
                  </a:lnTo>
                  <a:lnTo>
                    <a:pt x="694" y="228"/>
                  </a:lnTo>
                  <a:lnTo>
                    <a:pt x="691" y="228"/>
                  </a:lnTo>
                  <a:lnTo>
                    <a:pt x="691" y="226"/>
                  </a:lnTo>
                  <a:lnTo>
                    <a:pt x="711" y="132"/>
                  </a:lnTo>
                  <a:lnTo>
                    <a:pt x="612" y="84"/>
                  </a:lnTo>
                  <a:lnTo>
                    <a:pt x="542" y="121"/>
                  </a:lnTo>
                  <a:lnTo>
                    <a:pt x="536" y="124"/>
                  </a:lnTo>
                  <a:lnTo>
                    <a:pt x="533" y="118"/>
                  </a:lnTo>
                  <a:lnTo>
                    <a:pt x="471" y="42"/>
                  </a:lnTo>
                  <a:lnTo>
                    <a:pt x="344" y="0"/>
                  </a:lnTo>
                  <a:lnTo>
                    <a:pt x="200" y="42"/>
                  </a:lnTo>
                  <a:lnTo>
                    <a:pt x="209" y="84"/>
                  </a:lnTo>
                  <a:lnTo>
                    <a:pt x="209" y="84"/>
                  </a:lnTo>
                  <a:lnTo>
                    <a:pt x="209" y="84"/>
                  </a:lnTo>
                  <a:lnTo>
                    <a:pt x="206" y="217"/>
                  </a:lnTo>
                  <a:lnTo>
                    <a:pt x="206" y="220"/>
                  </a:lnTo>
                  <a:lnTo>
                    <a:pt x="203" y="223"/>
                  </a:lnTo>
                  <a:lnTo>
                    <a:pt x="5" y="369"/>
                  </a:lnTo>
                  <a:lnTo>
                    <a:pt x="0" y="440"/>
                  </a:lnTo>
                  <a:lnTo>
                    <a:pt x="149" y="530"/>
                  </a:lnTo>
                  <a:lnTo>
                    <a:pt x="155" y="533"/>
                  </a:lnTo>
                  <a:lnTo>
                    <a:pt x="152" y="539"/>
                  </a:lnTo>
                  <a:lnTo>
                    <a:pt x="93" y="640"/>
                  </a:lnTo>
                </a:path>
              </a:pathLst>
            </a:custGeom>
            <a:grpFill/>
            <a:ln w="12700" cap="flat" cmpd="sng">
              <a:solidFill>
                <a:schemeClr val="bg2">
                  <a:lumMod val="9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" name="Freeform 75"/>
            <p:cNvSpPr>
              <a:spLocks noChangeArrowheads="1"/>
            </p:cNvSpPr>
            <p:nvPr/>
          </p:nvSpPr>
          <p:spPr bwMode="auto">
            <a:xfrm>
              <a:off x="3119091" y="5505100"/>
              <a:ext cx="584351" cy="747904"/>
            </a:xfrm>
            <a:custGeom>
              <a:avLst/>
              <a:gdLst>
                <a:gd name="T0" fmla="*/ 173 w 1046"/>
                <a:gd name="T1" fmla="*/ 1180 h 1235"/>
                <a:gd name="T2" fmla="*/ 322 w 1046"/>
                <a:gd name="T3" fmla="*/ 1067 h 1235"/>
                <a:gd name="T4" fmla="*/ 458 w 1046"/>
                <a:gd name="T5" fmla="*/ 1036 h 1235"/>
                <a:gd name="T6" fmla="*/ 596 w 1046"/>
                <a:gd name="T7" fmla="*/ 1053 h 1235"/>
                <a:gd name="T8" fmla="*/ 503 w 1046"/>
                <a:gd name="T9" fmla="*/ 847 h 1235"/>
                <a:gd name="T10" fmla="*/ 635 w 1046"/>
                <a:gd name="T11" fmla="*/ 757 h 1235"/>
                <a:gd name="T12" fmla="*/ 929 w 1046"/>
                <a:gd name="T13" fmla="*/ 872 h 1235"/>
                <a:gd name="T14" fmla="*/ 929 w 1046"/>
                <a:gd name="T15" fmla="*/ 870 h 1235"/>
                <a:gd name="T16" fmla="*/ 985 w 1046"/>
                <a:gd name="T17" fmla="*/ 771 h 1235"/>
                <a:gd name="T18" fmla="*/ 836 w 1046"/>
                <a:gd name="T19" fmla="*/ 680 h 1235"/>
                <a:gd name="T20" fmla="*/ 841 w 1046"/>
                <a:gd name="T21" fmla="*/ 599 h 1235"/>
                <a:gd name="T22" fmla="*/ 844 w 1046"/>
                <a:gd name="T23" fmla="*/ 593 h 1235"/>
                <a:gd name="T24" fmla="*/ 1045 w 1046"/>
                <a:gd name="T25" fmla="*/ 316 h 1235"/>
                <a:gd name="T26" fmla="*/ 974 w 1046"/>
                <a:gd name="T27" fmla="*/ 175 h 1235"/>
                <a:gd name="T28" fmla="*/ 943 w 1046"/>
                <a:gd name="T29" fmla="*/ 195 h 1235"/>
                <a:gd name="T30" fmla="*/ 889 w 1046"/>
                <a:gd name="T31" fmla="*/ 181 h 1235"/>
                <a:gd name="T32" fmla="*/ 887 w 1046"/>
                <a:gd name="T33" fmla="*/ 181 h 1235"/>
                <a:gd name="T34" fmla="*/ 641 w 1046"/>
                <a:gd name="T35" fmla="*/ 9 h 1235"/>
                <a:gd name="T36" fmla="*/ 630 w 1046"/>
                <a:gd name="T37" fmla="*/ 82 h 1235"/>
                <a:gd name="T38" fmla="*/ 585 w 1046"/>
                <a:gd name="T39" fmla="*/ 164 h 1235"/>
                <a:gd name="T40" fmla="*/ 635 w 1046"/>
                <a:gd name="T41" fmla="*/ 266 h 1235"/>
                <a:gd name="T42" fmla="*/ 635 w 1046"/>
                <a:gd name="T43" fmla="*/ 271 h 1235"/>
                <a:gd name="T44" fmla="*/ 610 w 1046"/>
                <a:gd name="T45" fmla="*/ 325 h 1235"/>
                <a:gd name="T46" fmla="*/ 568 w 1046"/>
                <a:gd name="T47" fmla="*/ 347 h 1235"/>
                <a:gd name="T48" fmla="*/ 562 w 1046"/>
                <a:gd name="T49" fmla="*/ 347 h 1235"/>
                <a:gd name="T50" fmla="*/ 460 w 1046"/>
                <a:gd name="T51" fmla="*/ 257 h 1235"/>
                <a:gd name="T52" fmla="*/ 367 w 1046"/>
                <a:gd name="T53" fmla="*/ 274 h 1235"/>
                <a:gd name="T54" fmla="*/ 362 w 1046"/>
                <a:gd name="T55" fmla="*/ 274 h 1235"/>
                <a:gd name="T56" fmla="*/ 316 w 1046"/>
                <a:gd name="T57" fmla="*/ 237 h 1235"/>
                <a:gd name="T58" fmla="*/ 314 w 1046"/>
                <a:gd name="T59" fmla="*/ 144 h 1235"/>
                <a:gd name="T60" fmla="*/ 229 w 1046"/>
                <a:gd name="T61" fmla="*/ 91 h 1235"/>
                <a:gd name="T62" fmla="*/ 119 w 1046"/>
                <a:gd name="T63" fmla="*/ 209 h 1235"/>
                <a:gd name="T64" fmla="*/ 212 w 1046"/>
                <a:gd name="T65" fmla="*/ 356 h 1235"/>
                <a:gd name="T66" fmla="*/ 446 w 1046"/>
                <a:gd name="T67" fmla="*/ 395 h 1235"/>
                <a:gd name="T68" fmla="*/ 477 w 1046"/>
                <a:gd name="T69" fmla="*/ 381 h 1235"/>
                <a:gd name="T70" fmla="*/ 486 w 1046"/>
                <a:gd name="T71" fmla="*/ 381 h 1235"/>
                <a:gd name="T72" fmla="*/ 548 w 1046"/>
                <a:gd name="T73" fmla="*/ 446 h 1235"/>
                <a:gd name="T74" fmla="*/ 500 w 1046"/>
                <a:gd name="T75" fmla="*/ 483 h 1235"/>
                <a:gd name="T76" fmla="*/ 500 w 1046"/>
                <a:gd name="T77" fmla="*/ 483 h 1235"/>
                <a:gd name="T78" fmla="*/ 418 w 1046"/>
                <a:gd name="T79" fmla="*/ 582 h 1235"/>
                <a:gd name="T80" fmla="*/ 410 w 1046"/>
                <a:gd name="T81" fmla="*/ 587 h 1235"/>
                <a:gd name="T82" fmla="*/ 373 w 1046"/>
                <a:gd name="T83" fmla="*/ 587 h 1235"/>
                <a:gd name="T84" fmla="*/ 311 w 1046"/>
                <a:gd name="T85" fmla="*/ 556 h 1235"/>
                <a:gd name="T86" fmla="*/ 122 w 1046"/>
                <a:gd name="T87" fmla="*/ 743 h 1235"/>
                <a:gd name="T88" fmla="*/ 110 w 1046"/>
                <a:gd name="T89" fmla="*/ 822 h 1235"/>
                <a:gd name="T90" fmla="*/ 20 w 1046"/>
                <a:gd name="T91" fmla="*/ 844 h 1235"/>
                <a:gd name="T92" fmla="*/ 12 w 1046"/>
                <a:gd name="T93" fmla="*/ 903 h 1235"/>
                <a:gd name="T94" fmla="*/ 147 w 1046"/>
                <a:gd name="T95" fmla="*/ 1008 h 1235"/>
                <a:gd name="T96" fmla="*/ 150 w 1046"/>
                <a:gd name="T97" fmla="*/ 1013 h 1235"/>
                <a:gd name="T98" fmla="*/ 181 w 1046"/>
                <a:gd name="T99" fmla="*/ 1081 h 1235"/>
                <a:gd name="T100" fmla="*/ 167 w 1046"/>
                <a:gd name="T101" fmla="*/ 1129 h 1235"/>
                <a:gd name="T102" fmla="*/ 164 w 1046"/>
                <a:gd name="T103" fmla="*/ 1132 h 1235"/>
                <a:gd name="T104" fmla="*/ 130 w 1046"/>
                <a:gd name="T105" fmla="*/ 1234 h 1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46" h="1235">
                  <a:moveTo>
                    <a:pt x="130" y="1234"/>
                  </a:moveTo>
                  <a:lnTo>
                    <a:pt x="173" y="1180"/>
                  </a:lnTo>
                  <a:lnTo>
                    <a:pt x="311" y="1169"/>
                  </a:lnTo>
                  <a:lnTo>
                    <a:pt x="322" y="1067"/>
                  </a:lnTo>
                  <a:lnTo>
                    <a:pt x="390" y="1030"/>
                  </a:lnTo>
                  <a:lnTo>
                    <a:pt x="458" y="1036"/>
                  </a:lnTo>
                  <a:lnTo>
                    <a:pt x="542" y="1101"/>
                  </a:lnTo>
                  <a:lnTo>
                    <a:pt x="596" y="1053"/>
                  </a:lnTo>
                  <a:lnTo>
                    <a:pt x="531" y="951"/>
                  </a:lnTo>
                  <a:lnTo>
                    <a:pt x="503" y="847"/>
                  </a:lnTo>
                  <a:lnTo>
                    <a:pt x="573" y="774"/>
                  </a:lnTo>
                  <a:lnTo>
                    <a:pt x="635" y="757"/>
                  </a:lnTo>
                  <a:lnTo>
                    <a:pt x="731" y="858"/>
                  </a:lnTo>
                  <a:lnTo>
                    <a:pt x="929" y="872"/>
                  </a:lnTo>
                  <a:lnTo>
                    <a:pt x="929" y="870"/>
                  </a:lnTo>
                  <a:lnTo>
                    <a:pt x="929" y="870"/>
                  </a:lnTo>
                  <a:lnTo>
                    <a:pt x="932" y="867"/>
                  </a:lnTo>
                  <a:lnTo>
                    <a:pt x="985" y="771"/>
                  </a:lnTo>
                  <a:lnTo>
                    <a:pt x="839" y="683"/>
                  </a:lnTo>
                  <a:lnTo>
                    <a:pt x="836" y="680"/>
                  </a:lnTo>
                  <a:lnTo>
                    <a:pt x="836" y="675"/>
                  </a:lnTo>
                  <a:lnTo>
                    <a:pt x="841" y="599"/>
                  </a:lnTo>
                  <a:lnTo>
                    <a:pt x="841" y="596"/>
                  </a:lnTo>
                  <a:lnTo>
                    <a:pt x="844" y="593"/>
                  </a:lnTo>
                  <a:lnTo>
                    <a:pt x="1042" y="446"/>
                  </a:lnTo>
                  <a:lnTo>
                    <a:pt x="1045" y="316"/>
                  </a:lnTo>
                  <a:lnTo>
                    <a:pt x="1028" y="226"/>
                  </a:lnTo>
                  <a:lnTo>
                    <a:pt x="974" y="175"/>
                  </a:lnTo>
                  <a:lnTo>
                    <a:pt x="946" y="195"/>
                  </a:lnTo>
                  <a:lnTo>
                    <a:pt x="943" y="195"/>
                  </a:lnTo>
                  <a:lnTo>
                    <a:pt x="940" y="195"/>
                  </a:lnTo>
                  <a:lnTo>
                    <a:pt x="889" y="181"/>
                  </a:lnTo>
                  <a:lnTo>
                    <a:pt x="889" y="181"/>
                  </a:lnTo>
                  <a:lnTo>
                    <a:pt x="887" y="181"/>
                  </a:lnTo>
                  <a:lnTo>
                    <a:pt x="678" y="0"/>
                  </a:lnTo>
                  <a:lnTo>
                    <a:pt x="641" y="9"/>
                  </a:lnTo>
                  <a:lnTo>
                    <a:pt x="630" y="79"/>
                  </a:lnTo>
                  <a:lnTo>
                    <a:pt x="630" y="82"/>
                  </a:lnTo>
                  <a:lnTo>
                    <a:pt x="630" y="82"/>
                  </a:lnTo>
                  <a:lnTo>
                    <a:pt x="585" y="164"/>
                  </a:lnTo>
                  <a:lnTo>
                    <a:pt x="590" y="206"/>
                  </a:lnTo>
                  <a:lnTo>
                    <a:pt x="635" y="266"/>
                  </a:lnTo>
                  <a:lnTo>
                    <a:pt x="638" y="268"/>
                  </a:lnTo>
                  <a:lnTo>
                    <a:pt x="635" y="271"/>
                  </a:lnTo>
                  <a:lnTo>
                    <a:pt x="610" y="322"/>
                  </a:lnTo>
                  <a:lnTo>
                    <a:pt x="610" y="325"/>
                  </a:lnTo>
                  <a:lnTo>
                    <a:pt x="607" y="325"/>
                  </a:lnTo>
                  <a:lnTo>
                    <a:pt x="568" y="347"/>
                  </a:lnTo>
                  <a:lnTo>
                    <a:pt x="565" y="350"/>
                  </a:lnTo>
                  <a:lnTo>
                    <a:pt x="562" y="347"/>
                  </a:lnTo>
                  <a:lnTo>
                    <a:pt x="489" y="277"/>
                  </a:lnTo>
                  <a:lnTo>
                    <a:pt x="460" y="257"/>
                  </a:lnTo>
                  <a:lnTo>
                    <a:pt x="418" y="252"/>
                  </a:lnTo>
                  <a:lnTo>
                    <a:pt x="367" y="274"/>
                  </a:lnTo>
                  <a:lnTo>
                    <a:pt x="364" y="277"/>
                  </a:lnTo>
                  <a:lnTo>
                    <a:pt x="362" y="274"/>
                  </a:lnTo>
                  <a:lnTo>
                    <a:pt x="319" y="240"/>
                  </a:lnTo>
                  <a:lnTo>
                    <a:pt x="316" y="237"/>
                  </a:lnTo>
                  <a:lnTo>
                    <a:pt x="316" y="235"/>
                  </a:lnTo>
                  <a:lnTo>
                    <a:pt x="314" y="144"/>
                  </a:lnTo>
                  <a:lnTo>
                    <a:pt x="277" y="93"/>
                  </a:lnTo>
                  <a:lnTo>
                    <a:pt x="229" y="91"/>
                  </a:lnTo>
                  <a:lnTo>
                    <a:pt x="141" y="144"/>
                  </a:lnTo>
                  <a:lnTo>
                    <a:pt x="119" y="209"/>
                  </a:lnTo>
                  <a:lnTo>
                    <a:pt x="170" y="319"/>
                  </a:lnTo>
                  <a:lnTo>
                    <a:pt x="212" y="356"/>
                  </a:lnTo>
                  <a:lnTo>
                    <a:pt x="404" y="418"/>
                  </a:lnTo>
                  <a:lnTo>
                    <a:pt x="446" y="395"/>
                  </a:lnTo>
                  <a:lnTo>
                    <a:pt x="446" y="395"/>
                  </a:lnTo>
                  <a:lnTo>
                    <a:pt x="477" y="381"/>
                  </a:lnTo>
                  <a:lnTo>
                    <a:pt x="483" y="378"/>
                  </a:lnTo>
                  <a:lnTo>
                    <a:pt x="486" y="381"/>
                  </a:lnTo>
                  <a:lnTo>
                    <a:pt x="542" y="441"/>
                  </a:lnTo>
                  <a:lnTo>
                    <a:pt x="548" y="446"/>
                  </a:lnTo>
                  <a:lnTo>
                    <a:pt x="542" y="449"/>
                  </a:lnTo>
                  <a:lnTo>
                    <a:pt x="500" y="483"/>
                  </a:lnTo>
                  <a:lnTo>
                    <a:pt x="500" y="483"/>
                  </a:lnTo>
                  <a:lnTo>
                    <a:pt x="500" y="483"/>
                  </a:lnTo>
                  <a:lnTo>
                    <a:pt x="441" y="503"/>
                  </a:lnTo>
                  <a:lnTo>
                    <a:pt x="418" y="582"/>
                  </a:lnTo>
                  <a:lnTo>
                    <a:pt x="415" y="587"/>
                  </a:lnTo>
                  <a:lnTo>
                    <a:pt x="410" y="587"/>
                  </a:lnTo>
                  <a:lnTo>
                    <a:pt x="373" y="587"/>
                  </a:lnTo>
                  <a:lnTo>
                    <a:pt x="373" y="587"/>
                  </a:lnTo>
                  <a:lnTo>
                    <a:pt x="370" y="587"/>
                  </a:lnTo>
                  <a:lnTo>
                    <a:pt x="311" y="556"/>
                  </a:lnTo>
                  <a:lnTo>
                    <a:pt x="195" y="621"/>
                  </a:lnTo>
                  <a:lnTo>
                    <a:pt x="122" y="743"/>
                  </a:lnTo>
                  <a:lnTo>
                    <a:pt x="113" y="819"/>
                  </a:lnTo>
                  <a:lnTo>
                    <a:pt x="110" y="822"/>
                  </a:lnTo>
                  <a:lnTo>
                    <a:pt x="108" y="824"/>
                  </a:lnTo>
                  <a:lnTo>
                    <a:pt x="20" y="844"/>
                  </a:lnTo>
                  <a:lnTo>
                    <a:pt x="12" y="903"/>
                  </a:lnTo>
                  <a:lnTo>
                    <a:pt x="12" y="903"/>
                  </a:lnTo>
                  <a:lnTo>
                    <a:pt x="0" y="965"/>
                  </a:lnTo>
                  <a:lnTo>
                    <a:pt x="147" y="1008"/>
                  </a:lnTo>
                  <a:lnTo>
                    <a:pt x="150" y="1011"/>
                  </a:lnTo>
                  <a:lnTo>
                    <a:pt x="150" y="1013"/>
                  </a:lnTo>
                  <a:lnTo>
                    <a:pt x="181" y="1078"/>
                  </a:lnTo>
                  <a:lnTo>
                    <a:pt x="181" y="1081"/>
                  </a:lnTo>
                  <a:lnTo>
                    <a:pt x="181" y="1084"/>
                  </a:lnTo>
                  <a:lnTo>
                    <a:pt x="167" y="1129"/>
                  </a:lnTo>
                  <a:lnTo>
                    <a:pt x="167" y="1132"/>
                  </a:lnTo>
                  <a:lnTo>
                    <a:pt x="164" y="1132"/>
                  </a:lnTo>
                  <a:lnTo>
                    <a:pt x="110" y="1174"/>
                  </a:lnTo>
                  <a:lnTo>
                    <a:pt x="130" y="1234"/>
                  </a:lnTo>
                </a:path>
              </a:pathLst>
            </a:custGeom>
            <a:grpFill/>
            <a:ln w="12700" cap="flat" cmpd="sng">
              <a:solidFill>
                <a:schemeClr val="bg2">
                  <a:lumMod val="9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5" name="Freeform 76"/>
            <p:cNvSpPr>
              <a:spLocks noChangeArrowheads="1"/>
            </p:cNvSpPr>
            <p:nvPr/>
          </p:nvSpPr>
          <p:spPr bwMode="auto">
            <a:xfrm>
              <a:off x="3340996" y="4634326"/>
              <a:ext cx="877760" cy="1084460"/>
            </a:xfrm>
            <a:custGeom>
              <a:avLst/>
              <a:gdLst>
                <a:gd name="T0" fmla="*/ 1169 w 1571"/>
                <a:gd name="T1" fmla="*/ 62 h 1790"/>
                <a:gd name="T2" fmla="*/ 1143 w 1571"/>
                <a:gd name="T3" fmla="*/ 121 h 1790"/>
                <a:gd name="T4" fmla="*/ 1022 w 1571"/>
                <a:gd name="T5" fmla="*/ 279 h 1790"/>
                <a:gd name="T6" fmla="*/ 1022 w 1571"/>
                <a:gd name="T7" fmla="*/ 279 h 1790"/>
                <a:gd name="T8" fmla="*/ 844 w 1571"/>
                <a:gd name="T9" fmla="*/ 454 h 1790"/>
                <a:gd name="T10" fmla="*/ 695 w 1571"/>
                <a:gd name="T11" fmla="*/ 525 h 1790"/>
                <a:gd name="T12" fmla="*/ 740 w 1571"/>
                <a:gd name="T13" fmla="*/ 683 h 1790"/>
                <a:gd name="T14" fmla="*/ 737 w 1571"/>
                <a:gd name="T15" fmla="*/ 691 h 1790"/>
                <a:gd name="T16" fmla="*/ 664 w 1571"/>
                <a:gd name="T17" fmla="*/ 863 h 1790"/>
                <a:gd name="T18" fmla="*/ 661 w 1571"/>
                <a:gd name="T19" fmla="*/ 869 h 1790"/>
                <a:gd name="T20" fmla="*/ 619 w 1571"/>
                <a:gd name="T21" fmla="*/ 923 h 1790"/>
                <a:gd name="T22" fmla="*/ 475 w 1571"/>
                <a:gd name="T23" fmla="*/ 928 h 1790"/>
                <a:gd name="T24" fmla="*/ 452 w 1571"/>
                <a:gd name="T25" fmla="*/ 1021 h 1790"/>
                <a:gd name="T26" fmla="*/ 393 w 1571"/>
                <a:gd name="T27" fmla="*/ 1061 h 1790"/>
                <a:gd name="T28" fmla="*/ 381 w 1571"/>
                <a:gd name="T29" fmla="*/ 1061 h 1790"/>
                <a:gd name="T30" fmla="*/ 249 w 1571"/>
                <a:gd name="T31" fmla="*/ 1123 h 1790"/>
                <a:gd name="T32" fmla="*/ 243 w 1571"/>
                <a:gd name="T33" fmla="*/ 1126 h 1790"/>
                <a:gd name="T34" fmla="*/ 0 w 1571"/>
                <a:gd name="T35" fmla="*/ 1270 h 1790"/>
                <a:gd name="T36" fmla="*/ 74 w 1571"/>
                <a:gd name="T37" fmla="*/ 1371 h 1790"/>
                <a:gd name="T38" fmla="*/ 238 w 1571"/>
                <a:gd name="T39" fmla="*/ 1434 h 1790"/>
                <a:gd name="T40" fmla="*/ 286 w 1571"/>
                <a:gd name="T41" fmla="*/ 1422 h 1790"/>
                <a:gd name="T42" fmla="*/ 500 w 1571"/>
                <a:gd name="T43" fmla="*/ 1606 h 1790"/>
                <a:gd name="T44" fmla="*/ 576 w 1571"/>
                <a:gd name="T45" fmla="*/ 1597 h 1790"/>
                <a:gd name="T46" fmla="*/ 585 w 1571"/>
                <a:gd name="T47" fmla="*/ 1600 h 1790"/>
                <a:gd name="T48" fmla="*/ 644 w 1571"/>
                <a:gd name="T49" fmla="*/ 1656 h 1790"/>
                <a:gd name="T50" fmla="*/ 652 w 1571"/>
                <a:gd name="T51" fmla="*/ 1699 h 1790"/>
                <a:gd name="T52" fmla="*/ 799 w 1571"/>
                <a:gd name="T53" fmla="*/ 1651 h 1790"/>
                <a:gd name="T54" fmla="*/ 935 w 1571"/>
                <a:gd name="T55" fmla="*/ 1699 h 1790"/>
                <a:gd name="T56" fmla="*/ 937 w 1571"/>
                <a:gd name="T57" fmla="*/ 1702 h 1790"/>
                <a:gd name="T58" fmla="*/ 1064 w 1571"/>
                <a:gd name="T59" fmla="*/ 1738 h 1790"/>
                <a:gd name="T60" fmla="*/ 1070 w 1571"/>
                <a:gd name="T61" fmla="*/ 1738 h 1790"/>
                <a:gd name="T62" fmla="*/ 1228 w 1571"/>
                <a:gd name="T63" fmla="*/ 1775 h 1790"/>
                <a:gd name="T64" fmla="*/ 1222 w 1571"/>
                <a:gd name="T65" fmla="*/ 1659 h 1790"/>
                <a:gd name="T66" fmla="*/ 1285 w 1571"/>
                <a:gd name="T67" fmla="*/ 1532 h 1790"/>
                <a:gd name="T68" fmla="*/ 1290 w 1571"/>
                <a:gd name="T69" fmla="*/ 1529 h 1790"/>
                <a:gd name="T70" fmla="*/ 1570 w 1571"/>
                <a:gd name="T71" fmla="*/ 1411 h 1790"/>
                <a:gd name="T72" fmla="*/ 1516 w 1571"/>
                <a:gd name="T73" fmla="*/ 1329 h 1790"/>
                <a:gd name="T74" fmla="*/ 1522 w 1571"/>
                <a:gd name="T75" fmla="*/ 1250 h 1790"/>
                <a:gd name="T76" fmla="*/ 1544 w 1571"/>
                <a:gd name="T77" fmla="*/ 1112 h 1790"/>
                <a:gd name="T78" fmla="*/ 1400 w 1571"/>
                <a:gd name="T79" fmla="*/ 1019 h 1790"/>
                <a:gd name="T80" fmla="*/ 1375 w 1571"/>
                <a:gd name="T81" fmla="*/ 954 h 1790"/>
                <a:gd name="T82" fmla="*/ 1375 w 1571"/>
                <a:gd name="T83" fmla="*/ 945 h 1790"/>
                <a:gd name="T84" fmla="*/ 1440 w 1571"/>
                <a:gd name="T85" fmla="*/ 765 h 1790"/>
                <a:gd name="T86" fmla="*/ 1412 w 1571"/>
                <a:gd name="T87" fmla="*/ 615 h 1790"/>
                <a:gd name="T88" fmla="*/ 1412 w 1571"/>
                <a:gd name="T89" fmla="*/ 609 h 1790"/>
                <a:gd name="T90" fmla="*/ 1476 w 1571"/>
                <a:gd name="T91" fmla="*/ 403 h 1790"/>
                <a:gd name="T92" fmla="*/ 1265 w 1571"/>
                <a:gd name="T93" fmla="*/ 135 h 1790"/>
                <a:gd name="T94" fmla="*/ 1262 w 1571"/>
                <a:gd name="T95" fmla="*/ 130 h 1790"/>
                <a:gd name="T96" fmla="*/ 1206 w 1571"/>
                <a:gd name="T97" fmla="*/ 0 h 1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71" h="1790">
                  <a:moveTo>
                    <a:pt x="1206" y="0"/>
                  </a:moveTo>
                  <a:lnTo>
                    <a:pt x="1169" y="62"/>
                  </a:lnTo>
                  <a:lnTo>
                    <a:pt x="1143" y="121"/>
                  </a:lnTo>
                  <a:lnTo>
                    <a:pt x="1143" y="121"/>
                  </a:lnTo>
                  <a:lnTo>
                    <a:pt x="1141" y="124"/>
                  </a:lnTo>
                  <a:lnTo>
                    <a:pt x="1022" y="279"/>
                  </a:lnTo>
                  <a:lnTo>
                    <a:pt x="1022" y="279"/>
                  </a:lnTo>
                  <a:lnTo>
                    <a:pt x="1022" y="279"/>
                  </a:lnTo>
                  <a:lnTo>
                    <a:pt x="844" y="454"/>
                  </a:lnTo>
                  <a:lnTo>
                    <a:pt x="844" y="454"/>
                  </a:lnTo>
                  <a:lnTo>
                    <a:pt x="844" y="457"/>
                  </a:lnTo>
                  <a:lnTo>
                    <a:pt x="695" y="525"/>
                  </a:lnTo>
                  <a:lnTo>
                    <a:pt x="692" y="590"/>
                  </a:lnTo>
                  <a:lnTo>
                    <a:pt x="740" y="683"/>
                  </a:lnTo>
                  <a:lnTo>
                    <a:pt x="740" y="688"/>
                  </a:lnTo>
                  <a:lnTo>
                    <a:pt x="737" y="691"/>
                  </a:lnTo>
                  <a:lnTo>
                    <a:pt x="672" y="765"/>
                  </a:lnTo>
                  <a:lnTo>
                    <a:pt x="664" y="863"/>
                  </a:lnTo>
                  <a:lnTo>
                    <a:pt x="664" y="866"/>
                  </a:lnTo>
                  <a:lnTo>
                    <a:pt x="661" y="869"/>
                  </a:lnTo>
                  <a:lnTo>
                    <a:pt x="619" y="920"/>
                  </a:lnTo>
                  <a:lnTo>
                    <a:pt x="619" y="923"/>
                  </a:lnTo>
                  <a:lnTo>
                    <a:pt x="616" y="923"/>
                  </a:lnTo>
                  <a:lnTo>
                    <a:pt x="475" y="928"/>
                  </a:lnTo>
                  <a:lnTo>
                    <a:pt x="455" y="1019"/>
                  </a:lnTo>
                  <a:lnTo>
                    <a:pt x="452" y="1021"/>
                  </a:lnTo>
                  <a:lnTo>
                    <a:pt x="452" y="1021"/>
                  </a:lnTo>
                  <a:lnTo>
                    <a:pt x="393" y="1061"/>
                  </a:lnTo>
                  <a:lnTo>
                    <a:pt x="387" y="1064"/>
                  </a:lnTo>
                  <a:lnTo>
                    <a:pt x="381" y="1061"/>
                  </a:lnTo>
                  <a:lnTo>
                    <a:pt x="325" y="996"/>
                  </a:lnTo>
                  <a:lnTo>
                    <a:pt x="249" y="1123"/>
                  </a:lnTo>
                  <a:lnTo>
                    <a:pt x="246" y="1126"/>
                  </a:lnTo>
                  <a:lnTo>
                    <a:pt x="243" y="1126"/>
                  </a:lnTo>
                  <a:lnTo>
                    <a:pt x="113" y="1137"/>
                  </a:lnTo>
                  <a:lnTo>
                    <a:pt x="0" y="1270"/>
                  </a:lnTo>
                  <a:lnTo>
                    <a:pt x="20" y="1332"/>
                  </a:lnTo>
                  <a:lnTo>
                    <a:pt x="74" y="1371"/>
                  </a:lnTo>
                  <a:lnTo>
                    <a:pt x="198" y="1428"/>
                  </a:lnTo>
                  <a:lnTo>
                    <a:pt x="238" y="1434"/>
                  </a:lnTo>
                  <a:lnTo>
                    <a:pt x="283" y="1422"/>
                  </a:lnTo>
                  <a:lnTo>
                    <a:pt x="286" y="1422"/>
                  </a:lnTo>
                  <a:lnTo>
                    <a:pt x="288" y="1425"/>
                  </a:lnTo>
                  <a:lnTo>
                    <a:pt x="500" y="1606"/>
                  </a:lnTo>
                  <a:lnTo>
                    <a:pt x="545" y="1617"/>
                  </a:lnTo>
                  <a:lnTo>
                    <a:pt x="576" y="1597"/>
                  </a:lnTo>
                  <a:lnTo>
                    <a:pt x="582" y="1594"/>
                  </a:lnTo>
                  <a:lnTo>
                    <a:pt x="585" y="1600"/>
                  </a:lnTo>
                  <a:lnTo>
                    <a:pt x="644" y="1654"/>
                  </a:lnTo>
                  <a:lnTo>
                    <a:pt x="644" y="1656"/>
                  </a:lnTo>
                  <a:lnTo>
                    <a:pt x="644" y="1659"/>
                  </a:lnTo>
                  <a:lnTo>
                    <a:pt x="652" y="1699"/>
                  </a:lnTo>
                  <a:lnTo>
                    <a:pt x="799" y="1654"/>
                  </a:lnTo>
                  <a:lnTo>
                    <a:pt x="799" y="1651"/>
                  </a:lnTo>
                  <a:lnTo>
                    <a:pt x="802" y="1654"/>
                  </a:lnTo>
                  <a:lnTo>
                    <a:pt x="935" y="1699"/>
                  </a:lnTo>
                  <a:lnTo>
                    <a:pt x="935" y="1699"/>
                  </a:lnTo>
                  <a:lnTo>
                    <a:pt x="937" y="1702"/>
                  </a:lnTo>
                  <a:lnTo>
                    <a:pt x="994" y="1775"/>
                  </a:lnTo>
                  <a:lnTo>
                    <a:pt x="1064" y="1738"/>
                  </a:lnTo>
                  <a:lnTo>
                    <a:pt x="1067" y="1738"/>
                  </a:lnTo>
                  <a:lnTo>
                    <a:pt x="1070" y="1738"/>
                  </a:lnTo>
                  <a:lnTo>
                    <a:pt x="1174" y="1789"/>
                  </a:lnTo>
                  <a:lnTo>
                    <a:pt x="1228" y="1775"/>
                  </a:lnTo>
                  <a:lnTo>
                    <a:pt x="1222" y="1662"/>
                  </a:lnTo>
                  <a:lnTo>
                    <a:pt x="1222" y="1659"/>
                  </a:lnTo>
                  <a:lnTo>
                    <a:pt x="1225" y="1659"/>
                  </a:lnTo>
                  <a:lnTo>
                    <a:pt x="1285" y="1532"/>
                  </a:lnTo>
                  <a:lnTo>
                    <a:pt x="1285" y="1529"/>
                  </a:lnTo>
                  <a:lnTo>
                    <a:pt x="1290" y="1529"/>
                  </a:lnTo>
                  <a:lnTo>
                    <a:pt x="1499" y="1535"/>
                  </a:lnTo>
                  <a:lnTo>
                    <a:pt x="1570" y="1411"/>
                  </a:lnTo>
                  <a:lnTo>
                    <a:pt x="1516" y="1332"/>
                  </a:lnTo>
                  <a:lnTo>
                    <a:pt x="1516" y="1329"/>
                  </a:lnTo>
                  <a:lnTo>
                    <a:pt x="1516" y="1326"/>
                  </a:lnTo>
                  <a:lnTo>
                    <a:pt x="1522" y="1250"/>
                  </a:lnTo>
                  <a:lnTo>
                    <a:pt x="1522" y="1250"/>
                  </a:lnTo>
                  <a:lnTo>
                    <a:pt x="1544" y="1112"/>
                  </a:lnTo>
                  <a:lnTo>
                    <a:pt x="1400" y="1019"/>
                  </a:lnTo>
                  <a:lnTo>
                    <a:pt x="1400" y="1019"/>
                  </a:lnTo>
                  <a:lnTo>
                    <a:pt x="1397" y="1016"/>
                  </a:lnTo>
                  <a:lnTo>
                    <a:pt x="1375" y="954"/>
                  </a:lnTo>
                  <a:lnTo>
                    <a:pt x="1372" y="951"/>
                  </a:lnTo>
                  <a:lnTo>
                    <a:pt x="1375" y="945"/>
                  </a:lnTo>
                  <a:lnTo>
                    <a:pt x="1457" y="849"/>
                  </a:lnTo>
                  <a:lnTo>
                    <a:pt x="1440" y="765"/>
                  </a:lnTo>
                  <a:lnTo>
                    <a:pt x="1440" y="765"/>
                  </a:lnTo>
                  <a:lnTo>
                    <a:pt x="1412" y="615"/>
                  </a:lnTo>
                  <a:lnTo>
                    <a:pt x="1412" y="612"/>
                  </a:lnTo>
                  <a:lnTo>
                    <a:pt x="1412" y="609"/>
                  </a:lnTo>
                  <a:lnTo>
                    <a:pt x="1482" y="514"/>
                  </a:lnTo>
                  <a:lnTo>
                    <a:pt x="1476" y="403"/>
                  </a:lnTo>
                  <a:lnTo>
                    <a:pt x="1400" y="214"/>
                  </a:lnTo>
                  <a:lnTo>
                    <a:pt x="1265" y="135"/>
                  </a:lnTo>
                  <a:lnTo>
                    <a:pt x="1262" y="133"/>
                  </a:lnTo>
                  <a:lnTo>
                    <a:pt x="1262" y="130"/>
                  </a:lnTo>
                  <a:lnTo>
                    <a:pt x="1242" y="39"/>
                  </a:lnTo>
                  <a:lnTo>
                    <a:pt x="1206" y="0"/>
                  </a:lnTo>
                </a:path>
              </a:pathLst>
            </a:custGeom>
            <a:grpFill/>
            <a:ln w="12700" cap="flat" cmpd="sng">
              <a:solidFill>
                <a:schemeClr val="bg2">
                  <a:lumMod val="9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" name="Freeform 77"/>
            <p:cNvSpPr>
              <a:spLocks noChangeArrowheads="1"/>
            </p:cNvSpPr>
            <p:nvPr/>
          </p:nvSpPr>
          <p:spPr bwMode="auto">
            <a:xfrm>
              <a:off x="4016575" y="4148189"/>
              <a:ext cx="1923181" cy="1642716"/>
            </a:xfrm>
            <a:custGeom>
              <a:avLst/>
              <a:gdLst>
                <a:gd name="T0" fmla="*/ 717 w 3441"/>
                <a:gd name="T1" fmla="*/ 104 h 2712"/>
                <a:gd name="T2" fmla="*/ 607 w 3441"/>
                <a:gd name="T3" fmla="*/ 110 h 2712"/>
                <a:gd name="T4" fmla="*/ 567 w 3441"/>
                <a:gd name="T5" fmla="*/ 53 h 2712"/>
                <a:gd name="T6" fmla="*/ 373 w 3441"/>
                <a:gd name="T7" fmla="*/ 302 h 2712"/>
                <a:gd name="T8" fmla="*/ 0 w 3441"/>
                <a:gd name="T9" fmla="*/ 792 h 2712"/>
                <a:gd name="T10" fmla="*/ 43 w 3441"/>
                <a:gd name="T11" fmla="*/ 837 h 2712"/>
                <a:gd name="T12" fmla="*/ 198 w 3441"/>
                <a:gd name="T13" fmla="*/ 1009 h 2712"/>
                <a:gd name="T14" fmla="*/ 280 w 3441"/>
                <a:gd name="T15" fmla="*/ 1204 h 2712"/>
                <a:gd name="T16" fmla="*/ 285 w 3441"/>
                <a:gd name="T17" fmla="*/ 1322 h 2712"/>
                <a:gd name="T18" fmla="*/ 243 w 3441"/>
                <a:gd name="T19" fmla="*/ 1565 h 2712"/>
                <a:gd name="T20" fmla="*/ 260 w 3441"/>
                <a:gd name="T21" fmla="*/ 1655 h 2712"/>
                <a:gd name="T22" fmla="*/ 198 w 3441"/>
                <a:gd name="T23" fmla="*/ 1813 h 2712"/>
                <a:gd name="T24" fmla="*/ 347 w 3441"/>
                <a:gd name="T25" fmla="*/ 1912 h 2712"/>
                <a:gd name="T26" fmla="*/ 319 w 3441"/>
                <a:gd name="T27" fmla="*/ 2129 h 2712"/>
                <a:gd name="T28" fmla="*/ 519 w 3441"/>
                <a:gd name="T29" fmla="*/ 2115 h 2712"/>
                <a:gd name="T30" fmla="*/ 615 w 3441"/>
                <a:gd name="T31" fmla="*/ 2149 h 2712"/>
                <a:gd name="T32" fmla="*/ 711 w 3441"/>
                <a:gd name="T33" fmla="*/ 2121 h 2712"/>
                <a:gd name="T34" fmla="*/ 827 w 3441"/>
                <a:gd name="T35" fmla="*/ 2101 h 2712"/>
                <a:gd name="T36" fmla="*/ 858 w 3441"/>
                <a:gd name="T37" fmla="*/ 2067 h 2712"/>
                <a:gd name="T38" fmla="*/ 985 w 3441"/>
                <a:gd name="T39" fmla="*/ 2005 h 2712"/>
                <a:gd name="T40" fmla="*/ 1194 w 3441"/>
                <a:gd name="T41" fmla="*/ 2135 h 2712"/>
                <a:gd name="T42" fmla="*/ 1265 w 3441"/>
                <a:gd name="T43" fmla="*/ 2152 h 2712"/>
                <a:gd name="T44" fmla="*/ 1451 w 3441"/>
                <a:gd name="T45" fmla="*/ 2541 h 2712"/>
                <a:gd name="T46" fmla="*/ 1815 w 3441"/>
                <a:gd name="T47" fmla="*/ 2564 h 2712"/>
                <a:gd name="T48" fmla="*/ 1891 w 3441"/>
                <a:gd name="T49" fmla="*/ 2510 h 2712"/>
                <a:gd name="T50" fmla="*/ 1984 w 3441"/>
                <a:gd name="T51" fmla="*/ 2519 h 2712"/>
                <a:gd name="T52" fmla="*/ 2063 w 3441"/>
                <a:gd name="T53" fmla="*/ 2270 h 2712"/>
                <a:gd name="T54" fmla="*/ 2179 w 3441"/>
                <a:gd name="T55" fmla="*/ 2186 h 2712"/>
                <a:gd name="T56" fmla="*/ 2297 w 3441"/>
                <a:gd name="T57" fmla="*/ 2220 h 2712"/>
                <a:gd name="T58" fmla="*/ 2695 w 3441"/>
                <a:gd name="T59" fmla="*/ 2330 h 2712"/>
                <a:gd name="T60" fmla="*/ 3062 w 3441"/>
                <a:gd name="T61" fmla="*/ 2338 h 2712"/>
                <a:gd name="T62" fmla="*/ 3172 w 3441"/>
                <a:gd name="T63" fmla="*/ 2411 h 2712"/>
                <a:gd name="T64" fmla="*/ 3440 w 3441"/>
                <a:gd name="T65" fmla="*/ 2282 h 2712"/>
                <a:gd name="T66" fmla="*/ 3291 w 3441"/>
                <a:gd name="T67" fmla="*/ 2191 h 2712"/>
                <a:gd name="T68" fmla="*/ 3158 w 3441"/>
                <a:gd name="T69" fmla="*/ 1920 h 2712"/>
                <a:gd name="T70" fmla="*/ 3065 w 3441"/>
                <a:gd name="T71" fmla="*/ 1791 h 2712"/>
                <a:gd name="T72" fmla="*/ 2944 w 3441"/>
                <a:gd name="T73" fmla="*/ 1791 h 2712"/>
                <a:gd name="T74" fmla="*/ 2707 w 3441"/>
                <a:gd name="T75" fmla="*/ 1779 h 2712"/>
                <a:gd name="T76" fmla="*/ 2543 w 3441"/>
                <a:gd name="T77" fmla="*/ 1762 h 2712"/>
                <a:gd name="T78" fmla="*/ 2388 w 3441"/>
                <a:gd name="T79" fmla="*/ 1666 h 2712"/>
                <a:gd name="T80" fmla="*/ 2069 w 3441"/>
                <a:gd name="T81" fmla="*/ 1424 h 2712"/>
                <a:gd name="T82" fmla="*/ 1899 w 3441"/>
                <a:gd name="T83" fmla="*/ 1271 h 2712"/>
                <a:gd name="T84" fmla="*/ 1705 w 3441"/>
                <a:gd name="T85" fmla="*/ 1263 h 2712"/>
                <a:gd name="T86" fmla="*/ 1660 w 3441"/>
                <a:gd name="T87" fmla="*/ 1079 h 2712"/>
                <a:gd name="T88" fmla="*/ 1569 w 3441"/>
                <a:gd name="T89" fmla="*/ 792 h 2712"/>
                <a:gd name="T90" fmla="*/ 1284 w 3441"/>
                <a:gd name="T91" fmla="*/ 775 h 2712"/>
                <a:gd name="T92" fmla="*/ 1239 w 3441"/>
                <a:gd name="T93" fmla="*/ 730 h 2712"/>
                <a:gd name="T94" fmla="*/ 875 w 3441"/>
                <a:gd name="T95" fmla="*/ 508 h 2712"/>
                <a:gd name="T96" fmla="*/ 802 w 3441"/>
                <a:gd name="T97" fmla="*/ 361 h 2712"/>
                <a:gd name="T98" fmla="*/ 903 w 3441"/>
                <a:gd name="T99" fmla="*/ 214 h 2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41" h="2712">
                  <a:moveTo>
                    <a:pt x="912" y="0"/>
                  </a:moveTo>
                  <a:lnTo>
                    <a:pt x="830" y="2"/>
                  </a:lnTo>
                  <a:lnTo>
                    <a:pt x="717" y="104"/>
                  </a:lnTo>
                  <a:lnTo>
                    <a:pt x="714" y="104"/>
                  </a:lnTo>
                  <a:lnTo>
                    <a:pt x="711" y="104"/>
                  </a:lnTo>
                  <a:lnTo>
                    <a:pt x="607" y="110"/>
                  </a:lnTo>
                  <a:lnTo>
                    <a:pt x="604" y="110"/>
                  </a:lnTo>
                  <a:lnTo>
                    <a:pt x="601" y="107"/>
                  </a:lnTo>
                  <a:lnTo>
                    <a:pt x="567" y="53"/>
                  </a:lnTo>
                  <a:lnTo>
                    <a:pt x="401" y="203"/>
                  </a:lnTo>
                  <a:lnTo>
                    <a:pt x="373" y="299"/>
                  </a:lnTo>
                  <a:lnTo>
                    <a:pt x="373" y="302"/>
                  </a:lnTo>
                  <a:lnTo>
                    <a:pt x="373" y="302"/>
                  </a:lnTo>
                  <a:lnTo>
                    <a:pt x="195" y="460"/>
                  </a:lnTo>
                  <a:lnTo>
                    <a:pt x="0" y="792"/>
                  </a:lnTo>
                  <a:lnTo>
                    <a:pt x="43" y="834"/>
                  </a:lnTo>
                  <a:lnTo>
                    <a:pt x="43" y="834"/>
                  </a:lnTo>
                  <a:lnTo>
                    <a:pt x="43" y="837"/>
                  </a:lnTo>
                  <a:lnTo>
                    <a:pt x="65" y="927"/>
                  </a:lnTo>
                  <a:lnTo>
                    <a:pt x="198" y="1006"/>
                  </a:lnTo>
                  <a:lnTo>
                    <a:pt x="198" y="1009"/>
                  </a:lnTo>
                  <a:lnTo>
                    <a:pt x="201" y="1009"/>
                  </a:lnTo>
                  <a:lnTo>
                    <a:pt x="280" y="1201"/>
                  </a:lnTo>
                  <a:lnTo>
                    <a:pt x="280" y="1204"/>
                  </a:lnTo>
                  <a:lnTo>
                    <a:pt x="280" y="1204"/>
                  </a:lnTo>
                  <a:lnTo>
                    <a:pt x="285" y="1319"/>
                  </a:lnTo>
                  <a:lnTo>
                    <a:pt x="285" y="1322"/>
                  </a:lnTo>
                  <a:lnTo>
                    <a:pt x="282" y="1322"/>
                  </a:lnTo>
                  <a:lnTo>
                    <a:pt x="215" y="1418"/>
                  </a:lnTo>
                  <a:lnTo>
                    <a:pt x="243" y="1565"/>
                  </a:lnTo>
                  <a:lnTo>
                    <a:pt x="243" y="1565"/>
                  </a:lnTo>
                  <a:lnTo>
                    <a:pt x="260" y="1652"/>
                  </a:lnTo>
                  <a:lnTo>
                    <a:pt x="260" y="1655"/>
                  </a:lnTo>
                  <a:lnTo>
                    <a:pt x="257" y="1658"/>
                  </a:lnTo>
                  <a:lnTo>
                    <a:pt x="178" y="1754"/>
                  </a:lnTo>
                  <a:lnTo>
                    <a:pt x="198" y="1813"/>
                  </a:lnTo>
                  <a:lnTo>
                    <a:pt x="344" y="1904"/>
                  </a:lnTo>
                  <a:lnTo>
                    <a:pt x="347" y="1906"/>
                  </a:lnTo>
                  <a:lnTo>
                    <a:pt x="347" y="1912"/>
                  </a:lnTo>
                  <a:lnTo>
                    <a:pt x="325" y="2053"/>
                  </a:lnTo>
                  <a:lnTo>
                    <a:pt x="325" y="2053"/>
                  </a:lnTo>
                  <a:lnTo>
                    <a:pt x="319" y="2129"/>
                  </a:lnTo>
                  <a:lnTo>
                    <a:pt x="370" y="2205"/>
                  </a:lnTo>
                  <a:lnTo>
                    <a:pt x="483" y="2183"/>
                  </a:lnTo>
                  <a:lnTo>
                    <a:pt x="519" y="2115"/>
                  </a:lnTo>
                  <a:lnTo>
                    <a:pt x="522" y="2110"/>
                  </a:lnTo>
                  <a:lnTo>
                    <a:pt x="528" y="2112"/>
                  </a:lnTo>
                  <a:lnTo>
                    <a:pt x="615" y="2149"/>
                  </a:lnTo>
                  <a:lnTo>
                    <a:pt x="677" y="2149"/>
                  </a:lnTo>
                  <a:lnTo>
                    <a:pt x="709" y="2124"/>
                  </a:lnTo>
                  <a:lnTo>
                    <a:pt x="711" y="2121"/>
                  </a:lnTo>
                  <a:lnTo>
                    <a:pt x="714" y="2121"/>
                  </a:lnTo>
                  <a:lnTo>
                    <a:pt x="765" y="2132"/>
                  </a:lnTo>
                  <a:lnTo>
                    <a:pt x="827" y="2101"/>
                  </a:lnTo>
                  <a:lnTo>
                    <a:pt x="852" y="2070"/>
                  </a:lnTo>
                  <a:lnTo>
                    <a:pt x="855" y="2067"/>
                  </a:lnTo>
                  <a:lnTo>
                    <a:pt x="858" y="2067"/>
                  </a:lnTo>
                  <a:lnTo>
                    <a:pt x="963" y="2073"/>
                  </a:lnTo>
                  <a:lnTo>
                    <a:pt x="982" y="2016"/>
                  </a:lnTo>
                  <a:lnTo>
                    <a:pt x="985" y="2005"/>
                  </a:lnTo>
                  <a:lnTo>
                    <a:pt x="994" y="2014"/>
                  </a:lnTo>
                  <a:lnTo>
                    <a:pt x="1067" y="2081"/>
                  </a:lnTo>
                  <a:lnTo>
                    <a:pt x="1194" y="2135"/>
                  </a:lnTo>
                  <a:lnTo>
                    <a:pt x="1259" y="2149"/>
                  </a:lnTo>
                  <a:lnTo>
                    <a:pt x="1262" y="2149"/>
                  </a:lnTo>
                  <a:lnTo>
                    <a:pt x="1265" y="2152"/>
                  </a:lnTo>
                  <a:lnTo>
                    <a:pt x="1344" y="2332"/>
                  </a:lnTo>
                  <a:lnTo>
                    <a:pt x="1344" y="2332"/>
                  </a:lnTo>
                  <a:lnTo>
                    <a:pt x="1451" y="2541"/>
                  </a:lnTo>
                  <a:lnTo>
                    <a:pt x="1677" y="2711"/>
                  </a:lnTo>
                  <a:lnTo>
                    <a:pt x="1798" y="2640"/>
                  </a:lnTo>
                  <a:lnTo>
                    <a:pt x="1815" y="2564"/>
                  </a:lnTo>
                  <a:lnTo>
                    <a:pt x="1815" y="2561"/>
                  </a:lnTo>
                  <a:lnTo>
                    <a:pt x="1818" y="2558"/>
                  </a:lnTo>
                  <a:lnTo>
                    <a:pt x="1891" y="2510"/>
                  </a:lnTo>
                  <a:lnTo>
                    <a:pt x="1894" y="2510"/>
                  </a:lnTo>
                  <a:lnTo>
                    <a:pt x="1897" y="2510"/>
                  </a:lnTo>
                  <a:lnTo>
                    <a:pt x="1984" y="2519"/>
                  </a:lnTo>
                  <a:lnTo>
                    <a:pt x="2063" y="2273"/>
                  </a:lnTo>
                  <a:lnTo>
                    <a:pt x="2063" y="2270"/>
                  </a:lnTo>
                  <a:lnTo>
                    <a:pt x="2063" y="2270"/>
                  </a:lnTo>
                  <a:lnTo>
                    <a:pt x="2173" y="2189"/>
                  </a:lnTo>
                  <a:lnTo>
                    <a:pt x="2176" y="2186"/>
                  </a:lnTo>
                  <a:lnTo>
                    <a:pt x="2179" y="2186"/>
                  </a:lnTo>
                  <a:lnTo>
                    <a:pt x="2297" y="2220"/>
                  </a:lnTo>
                  <a:lnTo>
                    <a:pt x="2297" y="2220"/>
                  </a:lnTo>
                  <a:lnTo>
                    <a:pt x="2297" y="2220"/>
                  </a:lnTo>
                  <a:lnTo>
                    <a:pt x="2455" y="2324"/>
                  </a:lnTo>
                  <a:lnTo>
                    <a:pt x="2693" y="2330"/>
                  </a:lnTo>
                  <a:lnTo>
                    <a:pt x="2695" y="2330"/>
                  </a:lnTo>
                  <a:lnTo>
                    <a:pt x="2698" y="2330"/>
                  </a:lnTo>
                  <a:lnTo>
                    <a:pt x="2862" y="2451"/>
                  </a:lnTo>
                  <a:lnTo>
                    <a:pt x="3062" y="2338"/>
                  </a:lnTo>
                  <a:lnTo>
                    <a:pt x="3065" y="2335"/>
                  </a:lnTo>
                  <a:lnTo>
                    <a:pt x="3071" y="2338"/>
                  </a:lnTo>
                  <a:lnTo>
                    <a:pt x="3172" y="2411"/>
                  </a:lnTo>
                  <a:lnTo>
                    <a:pt x="3291" y="2397"/>
                  </a:lnTo>
                  <a:lnTo>
                    <a:pt x="3418" y="2341"/>
                  </a:lnTo>
                  <a:lnTo>
                    <a:pt x="3440" y="2282"/>
                  </a:lnTo>
                  <a:lnTo>
                    <a:pt x="3296" y="2200"/>
                  </a:lnTo>
                  <a:lnTo>
                    <a:pt x="3291" y="2197"/>
                  </a:lnTo>
                  <a:lnTo>
                    <a:pt x="3291" y="2191"/>
                  </a:lnTo>
                  <a:lnTo>
                    <a:pt x="3291" y="2011"/>
                  </a:lnTo>
                  <a:lnTo>
                    <a:pt x="3206" y="1926"/>
                  </a:lnTo>
                  <a:lnTo>
                    <a:pt x="3158" y="1920"/>
                  </a:lnTo>
                  <a:lnTo>
                    <a:pt x="3155" y="1920"/>
                  </a:lnTo>
                  <a:lnTo>
                    <a:pt x="3153" y="1918"/>
                  </a:lnTo>
                  <a:lnTo>
                    <a:pt x="3065" y="1791"/>
                  </a:lnTo>
                  <a:lnTo>
                    <a:pt x="2949" y="1793"/>
                  </a:lnTo>
                  <a:lnTo>
                    <a:pt x="2947" y="1793"/>
                  </a:lnTo>
                  <a:lnTo>
                    <a:pt x="2944" y="1791"/>
                  </a:lnTo>
                  <a:lnTo>
                    <a:pt x="2831" y="1686"/>
                  </a:lnTo>
                  <a:lnTo>
                    <a:pt x="2709" y="1777"/>
                  </a:lnTo>
                  <a:lnTo>
                    <a:pt x="2707" y="1779"/>
                  </a:lnTo>
                  <a:lnTo>
                    <a:pt x="2704" y="1779"/>
                  </a:lnTo>
                  <a:lnTo>
                    <a:pt x="2546" y="1762"/>
                  </a:lnTo>
                  <a:lnTo>
                    <a:pt x="2543" y="1762"/>
                  </a:lnTo>
                  <a:lnTo>
                    <a:pt x="2543" y="1762"/>
                  </a:lnTo>
                  <a:lnTo>
                    <a:pt x="2388" y="1669"/>
                  </a:lnTo>
                  <a:lnTo>
                    <a:pt x="2388" y="1666"/>
                  </a:lnTo>
                  <a:lnTo>
                    <a:pt x="2388" y="1666"/>
                  </a:lnTo>
                  <a:lnTo>
                    <a:pt x="2300" y="1525"/>
                  </a:lnTo>
                  <a:lnTo>
                    <a:pt x="2069" y="1424"/>
                  </a:lnTo>
                  <a:lnTo>
                    <a:pt x="2069" y="1424"/>
                  </a:lnTo>
                  <a:lnTo>
                    <a:pt x="2069" y="1424"/>
                  </a:lnTo>
                  <a:lnTo>
                    <a:pt x="1899" y="1271"/>
                  </a:lnTo>
                  <a:lnTo>
                    <a:pt x="1710" y="1271"/>
                  </a:lnTo>
                  <a:lnTo>
                    <a:pt x="1705" y="1271"/>
                  </a:lnTo>
                  <a:lnTo>
                    <a:pt x="1705" y="1263"/>
                  </a:lnTo>
                  <a:lnTo>
                    <a:pt x="1708" y="1142"/>
                  </a:lnTo>
                  <a:lnTo>
                    <a:pt x="1660" y="1079"/>
                  </a:lnTo>
                  <a:lnTo>
                    <a:pt x="1660" y="1079"/>
                  </a:lnTo>
                  <a:lnTo>
                    <a:pt x="1660" y="1077"/>
                  </a:lnTo>
                  <a:lnTo>
                    <a:pt x="1651" y="899"/>
                  </a:lnTo>
                  <a:lnTo>
                    <a:pt x="1569" y="792"/>
                  </a:lnTo>
                  <a:lnTo>
                    <a:pt x="1290" y="778"/>
                  </a:lnTo>
                  <a:lnTo>
                    <a:pt x="1287" y="778"/>
                  </a:lnTo>
                  <a:lnTo>
                    <a:pt x="1284" y="775"/>
                  </a:lnTo>
                  <a:lnTo>
                    <a:pt x="1239" y="735"/>
                  </a:lnTo>
                  <a:lnTo>
                    <a:pt x="1239" y="732"/>
                  </a:lnTo>
                  <a:lnTo>
                    <a:pt x="1239" y="730"/>
                  </a:lnTo>
                  <a:lnTo>
                    <a:pt x="1233" y="614"/>
                  </a:lnTo>
                  <a:lnTo>
                    <a:pt x="1121" y="526"/>
                  </a:lnTo>
                  <a:lnTo>
                    <a:pt x="875" y="508"/>
                  </a:lnTo>
                  <a:lnTo>
                    <a:pt x="872" y="508"/>
                  </a:lnTo>
                  <a:lnTo>
                    <a:pt x="869" y="505"/>
                  </a:lnTo>
                  <a:lnTo>
                    <a:pt x="802" y="361"/>
                  </a:lnTo>
                  <a:lnTo>
                    <a:pt x="802" y="358"/>
                  </a:lnTo>
                  <a:lnTo>
                    <a:pt x="802" y="355"/>
                  </a:lnTo>
                  <a:lnTo>
                    <a:pt x="903" y="214"/>
                  </a:lnTo>
                  <a:lnTo>
                    <a:pt x="912" y="0"/>
                  </a:lnTo>
                </a:path>
              </a:pathLst>
            </a:custGeom>
            <a:grpFill/>
            <a:ln w="12700" cap="flat" cmpd="sng">
              <a:solidFill>
                <a:schemeClr val="bg2">
                  <a:lumMod val="9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7" name="Freeform 78"/>
            <p:cNvSpPr>
              <a:spLocks noChangeArrowheads="1"/>
            </p:cNvSpPr>
            <p:nvPr/>
          </p:nvSpPr>
          <p:spPr bwMode="auto">
            <a:xfrm>
              <a:off x="1689033" y="3199953"/>
              <a:ext cx="515313" cy="512848"/>
            </a:xfrm>
            <a:custGeom>
              <a:avLst/>
              <a:gdLst>
                <a:gd name="T0" fmla="*/ 238 w 922"/>
                <a:gd name="T1" fmla="*/ 28 h 845"/>
                <a:gd name="T2" fmla="*/ 223 w 922"/>
                <a:gd name="T3" fmla="*/ 254 h 845"/>
                <a:gd name="T4" fmla="*/ 218 w 922"/>
                <a:gd name="T5" fmla="*/ 260 h 845"/>
                <a:gd name="T6" fmla="*/ 82 w 922"/>
                <a:gd name="T7" fmla="*/ 361 h 845"/>
                <a:gd name="T8" fmla="*/ 77 w 922"/>
                <a:gd name="T9" fmla="*/ 367 h 845"/>
                <a:gd name="T10" fmla="*/ 23 w 922"/>
                <a:gd name="T11" fmla="*/ 412 h 845"/>
                <a:gd name="T12" fmla="*/ 20 w 922"/>
                <a:gd name="T13" fmla="*/ 415 h 845"/>
                <a:gd name="T14" fmla="*/ 46 w 922"/>
                <a:gd name="T15" fmla="*/ 477 h 845"/>
                <a:gd name="T16" fmla="*/ 286 w 922"/>
                <a:gd name="T17" fmla="*/ 579 h 845"/>
                <a:gd name="T18" fmla="*/ 288 w 922"/>
                <a:gd name="T19" fmla="*/ 582 h 845"/>
                <a:gd name="T20" fmla="*/ 497 w 922"/>
                <a:gd name="T21" fmla="*/ 641 h 845"/>
                <a:gd name="T22" fmla="*/ 506 w 922"/>
                <a:gd name="T23" fmla="*/ 582 h 845"/>
                <a:gd name="T24" fmla="*/ 540 w 922"/>
                <a:gd name="T25" fmla="*/ 556 h 845"/>
                <a:gd name="T26" fmla="*/ 548 w 922"/>
                <a:gd name="T27" fmla="*/ 556 h 845"/>
                <a:gd name="T28" fmla="*/ 621 w 922"/>
                <a:gd name="T29" fmla="*/ 610 h 845"/>
                <a:gd name="T30" fmla="*/ 638 w 922"/>
                <a:gd name="T31" fmla="*/ 677 h 845"/>
                <a:gd name="T32" fmla="*/ 796 w 922"/>
                <a:gd name="T33" fmla="*/ 742 h 845"/>
                <a:gd name="T34" fmla="*/ 799 w 922"/>
                <a:gd name="T35" fmla="*/ 742 h 845"/>
                <a:gd name="T36" fmla="*/ 921 w 922"/>
                <a:gd name="T37" fmla="*/ 793 h 845"/>
                <a:gd name="T38" fmla="*/ 850 w 922"/>
                <a:gd name="T39" fmla="*/ 672 h 845"/>
                <a:gd name="T40" fmla="*/ 847 w 922"/>
                <a:gd name="T41" fmla="*/ 663 h 845"/>
                <a:gd name="T42" fmla="*/ 889 w 922"/>
                <a:gd name="T43" fmla="*/ 503 h 845"/>
                <a:gd name="T44" fmla="*/ 841 w 922"/>
                <a:gd name="T45" fmla="*/ 409 h 845"/>
                <a:gd name="T46" fmla="*/ 856 w 922"/>
                <a:gd name="T47" fmla="*/ 344 h 845"/>
                <a:gd name="T48" fmla="*/ 808 w 922"/>
                <a:gd name="T49" fmla="*/ 339 h 845"/>
                <a:gd name="T50" fmla="*/ 796 w 922"/>
                <a:gd name="T51" fmla="*/ 294 h 845"/>
                <a:gd name="T52" fmla="*/ 712 w 922"/>
                <a:gd name="T53" fmla="*/ 291 h 845"/>
                <a:gd name="T54" fmla="*/ 689 w 922"/>
                <a:gd name="T55" fmla="*/ 246 h 845"/>
                <a:gd name="T56" fmla="*/ 689 w 922"/>
                <a:gd name="T57" fmla="*/ 240 h 845"/>
                <a:gd name="T58" fmla="*/ 703 w 922"/>
                <a:gd name="T59" fmla="*/ 153 h 845"/>
                <a:gd name="T60" fmla="*/ 624 w 922"/>
                <a:gd name="T61" fmla="*/ 155 h 845"/>
                <a:gd name="T62" fmla="*/ 619 w 922"/>
                <a:gd name="T63" fmla="*/ 158 h 845"/>
                <a:gd name="T64" fmla="*/ 576 w 922"/>
                <a:gd name="T65" fmla="*/ 153 h 845"/>
                <a:gd name="T66" fmla="*/ 531 w 922"/>
                <a:gd name="T67" fmla="*/ 116 h 845"/>
                <a:gd name="T68" fmla="*/ 461 w 922"/>
                <a:gd name="T69" fmla="*/ 124 h 845"/>
                <a:gd name="T70" fmla="*/ 421 w 922"/>
                <a:gd name="T71" fmla="*/ 54 h 845"/>
                <a:gd name="T72" fmla="*/ 302 w 922"/>
                <a:gd name="T73" fmla="*/ 71 h 845"/>
                <a:gd name="T74" fmla="*/ 291 w 922"/>
                <a:gd name="T75" fmla="*/ 6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22" h="845">
                  <a:moveTo>
                    <a:pt x="271" y="0"/>
                  </a:moveTo>
                  <a:lnTo>
                    <a:pt x="238" y="28"/>
                  </a:lnTo>
                  <a:lnTo>
                    <a:pt x="218" y="79"/>
                  </a:lnTo>
                  <a:lnTo>
                    <a:pt x="223" y="254"/>
                  </a:lnTo>
                  <a:lnTo>
                    <a:pt x="223" y="260"/>
                  </a:lnTo>
                  <a:lnTo>
                    <a:pt x="218" y="260"/>
                  </a:lnTo>
                  <a:lnTo>
                    <a:pt x="91" y="302"/>
                  </a:lnTo>
                  <a:lnTo>
                    <a:pt x="82" y="361"/>
                  </a:lnTo>
                  <a:lnTo>
                    <a:pt x="82" y="367"/>
                  </a:lnTo>
                  <a:lnTo>
                    <a:pt x="77" y="367"/>
                  </a:lnTo>
                  <a:lnTo>
                    <a:pt x="34" y="370"/>
                  </a:lnTo>
                  <a:lnTo>
                    <a:pt x="23" y="412"/>
                  </a:lnTo>
                  <a:lnTo>
                    <a:pt x="20" y="415"/>
                  </a:lnTo>
                  <a:lnTo>
                    <a:pt x="20" y="415"/>
                  </a:lnTo>
                  <a:lnTo>
                    <a:pt x="0" y="435"/>
                  </a:lnTo>
                  <a:lnTo>
                    <a:pt x="46" y="477"/>
                  </a:lnTo>
                  <a:lnTo>
                    <a:pt x="127" y="536"/>
                  </a:lnTo>
                  <a:lnTo>
                    <a:pt x="286" y="579"/>
                  </a:lnTo>
                  <a:lnTo>
                    <a:pt x="288" y="579"/>
                  </a:lnTo>
                  <a:lnTo>
                    <a:pt x="288" y="582"/>
                  </a:lnTo>
                  <a:lnTo>
                    <a:pt x="342" y="627"/>
                  </a:lnTo>
                  <a:lnTo>
                    <a:pt x="497" y="641"/>
                  </a:lnTo>
                  <a:lnTo>
                    <a:pt x="506" y="584"/>
                  </a:lnTo>
                  <a:lnTo>
                    <a:pt x="506" y="582"/>
                  </a:lnTo>
                  <a:lnTo>
                    <a:pt x="508" y="579"/>
                  </a:lnTo>
                  <a:lnTo>
                    <a:pt x="540" y="556"/>
                  </a:lnTo>
                  <a:lnTo>
                    <a:pt x="542" y="553"/>
                  </a:lnTo>
                  <a:lnTo>
                    <a:pt x="548" y="556"/>
                  </a:lnTo>
                  <a:lnTo>
                    <a:pt x="619" y="607"/>
                  </a:lnTo>
                  <a:lnTo>
                    <a:pt x="621" y="610"/>
                  </a:lnTo>
                  <a:lnTo>
                    <a:pt x="621" y="613"/>
                  </a:lnTo>
                  <a:lnTo>
                    <a:pt x="638" y="677"/>
                  </a:lnTo>
                  <a:lnTo>
                    <a:pt x="723" y="745"/>
                  </a:lnTo>
                  <a:lnTo>
                    <a:pt x="796" y="742"/>
                  </a:lnTo>
                  <a:lnTo>
                    <a:pt x="799" y="740"/>
                  </a:lnTo>
                  <a:lnTo>
                    <a:pt x="799" y="742"/>
                  </a:lnTo>
                  <a:lnTo>
                    <a:pt x="915" y="844"/>
                  </a:lnTo>
                  <a:lnTo>
                    <a:pt x="921" y="793"/>
                  </a:lnTo>
                  <a:lnTo>
                    <a:pt x="901" y="728"/>
                  </a:lnTo>
                  <a:lnTo>
                    <a:pt x="850" y="672"/>
                  </a:lnTo>
                  <a:lnTo>
                    <a:pt x="844" y="666"/>
                  </a:lnTo>
                  <a:lnTo>
                    <a:pt x="847" y="663"/>
                  </a:lnTo>
                  <a:lnTo>
                    <a:pt x="898" y="587"/>
                  </a:lnTo>
                  <a:lnTo>
                    <a:pt x="889" y="503"/>
                  </a:lnTo>
                  <a:lnTo>
                    <a:pt x="844" y="412"/>
                  </a:lnTo>
                  <a:lnTo>
                    <a:pt x="841" y="409"/>
                  </a:lnTo>
                  <a:lnTo>
                    <a:pt x="841" y="407"/>
                  </a:lnTo>
                  <a:lnTo>
                    <a:pt x="856" y="344"/>
                  </a:lnTo>
                  <a:lnTo>
                    <a:pt x="810" y="339"/>
                  </a:lnTo>
                  <a:lnTo>
                    <a:pt x="808" y="339"/>
                  </a:lnTo>
                  <a:lnTo>
                    <a:pt x="805" y="333"/>
                  </a:lnTo>
                  <a:lnTo>
                    <a:pt x="796" y="294"/>
                  </a:lnTo>
                  <a:lnTo>
                    <a:pt x="717" y="291"/>
                  </a:lnTo>
                  <a:lnTo>
                    <a:pt x="712" y="291"/>
                  </a:lnTo>
                  <a:lnTo>
                    <a:pt x="712" y="288"/>
                  </a:lnTo>
                  <a:lnTo>
                    <a:pt x="689" y="246"/>
                  </a:lnTo>
                  <a:lnTo>
                    <a:pt x="686" y="243"/>
                  </a:lnTo>
                  <a:lnTo>
                    <a:pt x="689" y="240"/>
                  </a:lnTo>
                  <a:lnTo>
                    <a:pt x="709" y="201"/>
                  </a:lnTo>
                  <a:lnTo>
                    <a:pt x="703" y="153"/>
                  </a:lnTo>
                  <a:lnTo>
                    <a:pt x="644" y="133"/>
                  </a:lnTo>
                  <a:lnTo>
                    <a:pt x="624" y="155"/>
                  </a:lnTo>
                  <a:lnTo>
                    <a:pt x="624" y="158"/>
                  </a:lnTo>
                  <a:lnTo>
                    <a:pt x="619" y="158"/>
                  </a:lnTo>
                  <a:lnTo>
                    <a:pt x="576" y="153"/>
                  </a:lnTo>
                  <a:lnTo>
                    <a:pt x="576" y="153"/>
                  </a:lnTo>
                  <a:lnTo>
                    <a:pt x="573" y="153"/>
                  </a:lnTo>
                  <a:lnTo>
                    <a:pt x="531" y="116"/>
                  </a:lnTo>
                  <a:lnTo>
                    <a:pt x="466" y="124"/>
                  </a:lnTo>
                  <a:lnTo>
                    <a:pt x="461" y="124"/>
                  </a:lnTo>
                  <a:lnTo>
                    <a:pt x="458" y="122"/>
                  </a:lnTo>
                  <a:lnTo>
                    <a:pt x="421" y="54"/>
                  </a:lnTo>
                  <a:lnTo>
                    <a:pt x="376" y="31"/>
                  </a:lnTo>
                  <a:lnTo>
                    <a:pt x="302" y="71"/>
                  </a:lnTo>
                  <a:lnTo>
                    <a:pt x="294" y="74"/>
                  </a:lnTo>
                  <a:lnTo>
                    <a:pt x="291" y="65"/>
                  </a:lnTo>
                  <a:lnTo>
                    <a:pt x="271" y="0"/>
                  </a:lnTo>
                </a:path>
              </a:pathLst>
            </a:custGeom>
            <a:grpFill/>
            <a:ln w="12700" cap="flat" cmpd="sng">
              <a:solidFill>
                <a:schemeClr val="bg2">
                  <a:lumMod val="9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8" name="Freeform 79"/>
            <p:cNvSpPr>
              <a:spLocks noChangeArrowheads="1"/>
            </p:cNvSpPr>
            <p:nvPr/>
          </p:nvSpPr>
          <p:spPr bwMode="auto">
            <a:xfrm>
              <a:off x="2172294" y="3389601"/>
              <a:ext cx="929537" cy="918853"/>
            </a:xfrm>
            <a:custGeom>
              <a:avLst/>
              <a:gdLst>
                <a:gd name="T0" fmla="*/ 356 w 1661"/>
                <a:gd name="T1" fmla="*/ 781 h 1516"/>
                <a:gd name="T2" fmla="*/ 418 w 1661"/>
                <a:gd name="T3" fmla="*/ 779 h 1516"/>
                <a:gd name="T4" fmla="*/ 491 w 1661"/>
                <a:gd name="T5" fmla="*/ 866 h 1516"/>
                <a:gd name="T6" fmla="*/ 491 w 1661"/>
                <a:gd name="T7" fmla="*/ 874 h 1516"/>
                <a:gd name="T8" fmla="*/ 548 w 1661"/>
                <a:gd name="T9" fmla="*/ 1083 h 1516"/>
                <a:gd name="T10" fmla="*/ 793 w 1661"/>
                <a:gd name="T11" fmla="*/ 1097 h 1516"/>
                <a:gd name="T12" fmla="*/ 957 w 1661"/>
                <a:gd name="T13" fmla="*/ 1196 h 1516"/>
                <a:gd name="T14" fmla="*/ 960 w 1661"/>
                <a:gd name="T15" fmla="*/ 1199 h 1516"/>
                <a:gd name="T16" fmla="*/ 1234 w 1661"/>
                <a:gd name="T17" fmla="*/ 1492 h 1516"/>
                <a:gd name="T18" fmla="*/ 1355 w 1661"/>
                <a:gd name="T19" fmla="*/ 1461 h 1516"/>
                <a:gd name="T20" fmla="*/ 1409 w 1661"/>
                <a:gd name="T21" fmla="*/ 1515 h 1516"/>
                <a:gd name="T22" fmla="*/ 1417 w 1661"/>
                <a:gd name="T23" fmla="*/ 1363 h 1516"/>
                <a:gd name="T24" fmla="*/ 1414 w 1661"/>
                <a:gd name="T25" fmla="*/ 1354 h 1516"/>
                <a:gd name="T26" fmla="*/ 1437 w 1661"/>
                <a:gd name="T27" fmla="*/ 1303 h 1516"/>
                <a:gd name="T28" fmla="*/ 1547 w 1661"/>
                <a:gd name="T29" fmla="*/ 1309 h 1516"/>
                <a:gd name="T30" fmla="*/ 1660 w 1661"/>
                <a:gd name="T31" fmla="*/ 1157 h 1516"/>
                <a:gd name="T32" fmla="*/ 1578 w 1661"/>
                <a:gd name="T33" fmla="*/ 1114 h 1516"/>
                <a:gd name="T34" fmla="*/ 1603 w 1661"/>
                <a:gd name="T35" fmla="*/ 1044 h 1516"/>
                <a:gd name="T36" fmla="*/ 1485 w 1661"/>
                <a:gd name="T37" fmla="*/ 1041 h 1516"/>
                <a:gd name="T38" fmla="*/ 1473 w 1661"/>
                <a:gd name="T39" fmla="*/ 1035 h 1516"/>
                <a:gd name="T40" fmla="*/ 1276 w 1661"/>
                <a:gd name="T41" fmla="*/ 886 h 1516"/>
                <a:gd name="T42" fmla="*/ 1270 w 1661"/>
                <a:gd name="T43" fmla="*/ 883 h 1516"/>
                <a:gd name="T44" fmla="*/ 1095 w 1661"/>
                <a:gd name="T45" fmla="*/ 725 h 1516"/>
                <a:gd name="T46" fmla="*/ 1092 w 1661"/>
                <a:gd name="T47" fmla="*/ 725 h 1516"/>
                <a:gd name="T48" fmla="*/ 1011 w 1661"/>
                <a:gd name="T49" fmla="*/ 646 h 1516"/>
                <a:gd name="T50" fmla="*/ 771 w 1661"/>
                <a:gd name="T51" fmla="*/ 372 h 1516"/>
                <a:gd name="T52" fmla="*/ 768 w 1661"/>
                <a:gd name="T53" fmla="*/ 366 h 1516"/>
                <a:gd name="T54" fmla="*/ 788 w 1661"/>
                <a:gd name="T55" fmla="*/ 228 h 1516"/>
                <a:gd name="T56" fmla="*/ 878 w 1661"/>
                <a:gd name="T57" fmla="*/ 127 h 1516"/>
                <a:gd name="T58" fmla="*/ 813 w 1661"/>
                <a:gd name="T59" fmla="*/ 104 h 1516"/>
                <a:gd name="T60" fmla="*/ 813 w 1661"/>
                <a:gd name="T61" fmla="*/ 8 h 1516"/>
                <a:gd name="T62" fmla="*/ 692 w 1661"/>
                <a:gd name="T63" fmla="*/ 53 h 1516"/>
                <a:gd name="T64" fmla="*/ 686 w 1661"/>
                <a:gd name="T65" fmla="*/ 56 h 1516"/>
                <a:gd name="T66" fmla="*/ 582 w 1661"/>
                <a:gd name="T67" fmla="*/ 50 h 1516"/>
                <a:gd name="T68" fmla="*/ 534 w 1661"/>
                <a:gd name="T69" fmla="*/ 0 h 1516"/>
                <a:gd name="T70" fmla="*/ 421 w 1661"/>
                <a:gd name="T71" fmla="*/ 22 h 1516"/>
                <a:gd name="T72" fmla="*/ 240 w 1661"/>
                <a:gd name="T73" fmla="*/ 251 h 1516"/>
                <a:gd name="T74" fmla="*/ 232 w 1661"/>
                <a:gd name="T75" fmla="*/ 256 h 1516"/>
                <a:gd name="T76" fmla="*/ 48 w 1661"/>
                <a:gd name="T77" fmla="*/ 282 h 1516"/>
                <a:gd name="T78" fmla="*/ 51 w 1661"/>
                <a:gd name="T79" fmla="*/ 409 h 1516"/>
                <a:gd name="T80" fmla="*/ 54 w 1661"/>
                <a:gd name="T81" fmla="*/ 412 h 1516"/>
                <a:gd name="T82" fmla="*/ 74 w 1661"/>
                <a:gd name="T83" fmla="*/ 479 h 1516"/>
                <a:gd name="T84" fmla="*/ 68 w 1661"/>
                <a:gd name="T85" fmla="*/ 541 h 1516"/>
                <a:gd name="T86" fmla="*/ 189 w 1661"/>
                <a:gd name="T87" fmla="*/ 541 h 1516"/>
                <a:gd name="T88" fmla="*/ 206 w 1661"/>
                <a:gd name="T89" fmla="*/ 685 h 1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61" h="1516">
                  <a:moveTo>
                    <a:pt x="206" y="685"/>
                  </a:moveTo>
                  <a:lnTo>
                    <a:pt x="356" y="781"/>
                  </a:lnTo>
                  <a:lnTo>
                    <a:pt x="415" y="779"/>
                  </a:lnTo>
                  <a:lnTo>
                    <a:pt x="418" y="779"/>
                  </a:lnTo>
                  <a:lnTo>
                    <a:pt x="421" y="781"/>
                  </a:lnTo>
                  <a:lnTo>
                    <a:pt x="491" y="866"/>
                  </a:lnTo>
                  <a:lnTo>
                    <a:pt x="491" y="869"/>
                  </a:lnTo>
                  <a:lnTo>
                    <a:pt x="491" y="874"/>
                  </a:lnTo>
                  <a:lnTo>
                    <a:pt x="457" y="999"/>
                  </a:lnTo>
                  <a:lnTo>
                    <a:pt x="548" y="1083"/>
                  </a:lnTo>
                  <a:lnTo>
                    <a:pt x="793" y="1097"/>
                  </a:lnTo>
                  <a:lnTo>
                    <a:pt x="793" y="1097"/>
                  </a:lnTo>
                  <a:lnTo>
                    <a:pt x="796" y="1097"/>
                  </a:lnTo>
                  <a:lnTo>
                    <a:pt x="957" y="1196"/>
                  </a:lnTo>
                  <a:lnTo>
                    <a:pt x="957" y="1196"/>
                  </a:lnTo>
                  <a:lnTo>
                    <a:pt x="960" y="1199"/>
                  </a:lnTo>
                  <a:lnTo>
                    <a:pt x="1064" y="1391"/>
                  </a:lnTo>
                  <a:lnTo>
                    <a:pt x="1234" y="1492"/>
                  </a:lnTo>
                  <a:lnTo>
                    <a:pt x="1352" y="1461"/>
                  </a:lnTo>
                  <a:lnTo>
                    <a:pt x="1355" y="1461"/>
                  </a:lnTo>
                  <a:lnTo>
                    <a:pt x="1358" y="1464"/>
                  </a:lnTo>
                  <a:lnTo>
                    <a:pt x="1409" y="1515"/>
                  </a:lnTo>
                  <a:lnTo>
                    <a:pt x="1490" y="1430"/>
                  </a:lnTo>
                  <a:lnTo>
                    <a:pt x="1417" y="1363"/>
                  </a:lnTo>
                  <a:lnTo>
                    <a:pt x="1414" y="1360"/>
                  </a:lnTo>
                  <a:lnTo>
                    <a:pt x="1414" y="1354"/>
                  </a:lnTo>
                  <a:lnTo>
                    <a:pt x="1434" y="1309"/>
                  </a:lnTo>
                  <a:lnTo>
                    <a:pt x="1437" y="1303"/>
                  </a:lnTo>
                  <a:lnTo>
                    <a:pt x="1440" y="1306"/>
                  </a:lnTo>
                  <a:lnTo>
                    <a:pt x="1547" y="1309"/>
                  </a:lnTo>
                  <a:lnTo>
                    <a:pt x="1660" y="1236"/>
                  </a:lnTo>
                  <a:lnTo>
                    <a:pt x="1660" y="1157"/>
                  </a:lnTo>
                  <a:lnTo>
                    <a:pt x="1583" y="1117"/>
                  </a:lnTo>
                  <a:lnTo>
                    <a:pt x="1578" y="1114"/>
                  </a:lnTo>
                  <a:lnTo>
                    <a:pt x="1581" y="1109"/>
                  </a:lnTo>
                  <a:lnTo>
                    <a:pt x="1603" y="1044"/>
                  </a:lnTo>
                  <a:lnTo>
                    <a:pt x="1533" y="1018"/>
                  </a:lnTo>
                  <a:lnTo>
                    <a:pt x="1485" y="1041"/>
                  </a:lnTo>
                  <a:lnTo>
                    <a:pt x="1476" y="1044"/>
                  </a:lnTo>
                  <a:lnTo>
                    <a:pt x="1473" y="1035"/>
                  </a:lnTo>
                  <a:lnTo>
                    <a:pt x="1417" y="891"/>
                  </a:lnTo>
                  <a:lnTo>
                    <a:pt x="1276" y="886"/>
                  </a:lnTo>
                  <a:lnTo>
                    <a:pt x="1273" y="886"/>
                  </a:lnTo>
                  <a:lnTo>
                    <a:pt x="1270" y="883"/>
                  </a:lnTo>
                  <a:lnTo>
                    <a:pt x="1180" y="779"/>
                  </a:lnTo>
                  <a:lnTo>
                    <a:pt x="1095" y="725"/>
                  </a:lnTo>
                  <a:lnTo>
                    <a:pt x="1095" y="725"/>
                  </a:lnTo>
                  <a:lnTo>
                    <a:pt x="1092" y="725"/>
                  </a:lnTo>
                  <a:lnTo>
                    <a:pt x="1011" y="646"/>
                  </a:lnTo>
                  <a:lnTo>
                    <a:pt x="1011" y="646"/>
                  </a:lnTo>
                  <a:lnTo>
                    <a:pt x="1011" y="646"/>
                  </a:lnTo>
                  <a:lnTo>
                    <a:pt x="771" y="372"/>
                  </a:lnTo>
                  <a:lnTo>
                    <a:pt x="768" y="372"/>
                  </a:lnTo>
                  <a:lnTo>
                    <a:pt x="768" y="366"/>
                  </a:lnTo>
                  <a:lnTo>
                    <a:pt x="788" y="231"/>
                  </a:lnTo>
                  <a:lnTo>
                    <a:pt x="788" y="228"/>
                  </a:lnTo>
                  <a:lnTo>
                    <a:pt x="788" y="228"/>
                  </a:lnTo>
                  <a:lnTo>
                    <a:pt x="878" y="127"/>
                  </a:lnTo>
                  <a:lnTo>
                    <a:pt x="819" y="107"/>
                  </a:lnTo>
                  <a:lnTo>
                    <a:pt x="813" y="104"/>
                  </a:lnTo>
                  <a:lnTo>
                    <a:pt x="813" y="101"/>
                  </a:lnTo>
                  <a:lnTo>
                    <a:pt x="813" y="8"/>
                  </a:lnTo>
                  <a:lnTo>
                    <a:pt x="740" y="8"/>
                  </a:lnTo>
                  <a:lnTo>
                    <a:pt x="692" y="53"/>
                  </a:lnTo>
                  <a:lnTo>
                    <a:pt x="689" y="56"/>
                  </a:lnTo>
                  <a:lnTo>
                    <a:pt x="686" y="56"/>
                  </a:lnTo>
                  <a:lnTo>
                    <a:pt x="584" y="50"/>
                  </a:lnTo>
                  <a:lnTo>
                    <a:pt x="582" y="50"/>
                  </a:lnTo>
                  <a:lnTo>
                    <a:pt x="582" y="50"/>
                  </a:lnTo>
                  <a:lnTo>
                    <a:pt x="534" y="0"/>
                  </a:lnTo>
                  <a:lnTo>
                    <a:pt x="486" y="0"/>
                  </a:lnTo>
                  <a:lnTo>
                    <a:pt x="421" y="22"/>
                  </a:lnTo>
                  <a:lnTo>
                    <a:pt x="311" y="101"/>
                  </a:lnTo>
                  <a:lnTo>
                    <a:pt x="240" y="251"/>
                  </a:lnTo>
                  <a:lnTo>
                    <a:pt x="237" y="256"/>
                  </a:lnTo>
                  <a:lnTo>
                    <a:pt x="232" y="256"/>
                  </a:lnTo>
                  <a:lnTo>
                    <a:pt x="113" y="248"/>
                  </a:lnTo>
                  <a:lnTo>
                    <a:pt x="48" y="282"/>
                  </a:lnTo>
                  <a:lnTo>
                    <a:pt x="0" y="355"/>
                  </a:lnTo>
                  <a:lnTo>
                    <a:pt x="51" y="409"/>
                  </a:lnTo>
                  <a:lnTo>
                    <a:pt x="51" y="412"/>
                  </a:lnTo>
                  <a:lnTo>
                    <a:pt x="54" y="412"/>
                  </a:lnTo>
                  <a:lnTo>
                    <a:pt x="74" y="479"/>
                  </a:lnTo>
                  <a:lnTo>
                    <a:pt x="74" y="479"/>
                  </a:lnTo>
                  <a:lnTo>
                    <a:pt x="74" y="482"/>
                  </a:lnTo>
                  <a:lnTo>
                    <a:pt x="68" y="541"/>
                  </a:lnTo>
                  <a:lnTo>
                    <a:pt x="184" y="541"/>
                  </a:lnTo>
                  <a:lnTo>
                    <a:pt x="189" y="541"/>
                  </a:lnTo>
                  <a:lnTo>
                    <a:pt x="189" y="547"/>
                  </a:lnTo>
                  <a:lnTo>
                    <a:pt x="206" y="685"/>
                  </a:lnTo>
                </a:path>
              </a:pathLst>
            </a:custGeom>
            <a:grpFill/>
            <a:ln w="12700" cap="flat" cmpd="sng">
              <a:solidFill>
                <a:schemeClr val="bg2">
                  <a:lumMod val="9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9" name="Freeform 80"/>
            <p:cNvSpPr>
              <a:spLocks noChangeArrowheads="1"/>
            </p:cNvSpPr>
            <p:nvPr/>
          </p:nvSpPr>
          <p:spPr bwMode="auto">
            <a:xfrm>
              <a:off x="1444936" y="2994280"/>
              <a:ext cx="421621" cy="614350"/>
            </a:xfrm>
            <a:custGeom>
              <a:avLst/>
              <a:gdLst>
                <a:gd name="T0" fmla="*/ 692 w 752"/>
                <a:gd name="T1" fmla="*/ 0 h 1016"/>
                <a:gd name="T2" fmla="*/ 618 w 752"/>
                <a:gd name="T3" fmla="*/ 8 h 1016"/>
                <a:gd name="T4" fmla="*/ 505 w 752"/>
                <a:gd name="T5" fmla="*/ 98 h 1016"/>
                <a:gd name="T6" fmla="*/ 438 w 752"/>
                <a:gd name="T7" fmla="*/ 189 h 1016"/>
                <a:gd name="T8" fmla="*/ 311 w 752"/>
                <a:gd name="T9" fmla="*/ 183 h 1016"/>
                <a:gd name="T10" fmla="*/ 232 w 752"/>
                <a:gd name="T11" fmla="*/ 310 h 1016"/>
                <a:gd name="T12" fmla="*/ 141 w 752"/>
                <a:gd name="T13" fmla="*/ 321 h 1016"/>
                <a:gd name="T14" fmla="*/ 136 w 752"/>
                <a:gd name="T15" fmla="*/ 423 h 1016"/>
                <a:gd name="T16" fmla="*/ 0 w 752"/>
                <a:gd name="T17" fmla="*/ 510 h 1016"/>
                <a:gd name="T18" fmla="*/ 9 w 752"/>
                <a:gd name="T19" fmla="*/ 640 h 1016"/>
                <a:gd name="T20" fmla="*/ 62 w 752"/>
                <a:gd name="T21" fmla="*/ 708 h 1016"/>
                <a:gd name="T22" fmla="*/ 0 w 752"/>
                <a:gd name="T23" fmla="*/ 787 h 1016"/>
                <a:gd name="T24" fmla="*/ 14 w 752"/>
                <a:gd name="T25" fmla="*/ 849 h 1016"/>
                <a:gd name="T26" fmla="*/ 105 w 752"/>
                <a:gd name="T27" fmla="*/ 872 h 1016"/>
                <a:gd name="T28" fmla="*/ 122 w 752"/>
                <a:gd name="T29" fmla="*/ 962 h 1016"/>
                <a:gd name="T30" fmla="*/ 93 w 752"/>
                <a:gd name="T31" fmla="*/ 1013 h 1016"/>
                <a:gd name="T32" fmla="*/ 99 w 752"/>
                <a:gd name="T33" fmla="*/ 1013 h 1016"/>
                <a:gd name="T34" fmla="*/ 158 w 752"/>
                <a:gd name="T35" fmla="*/ 999 h 1016"/>
                <a:gd name="T36" fmla="*/ 161 w 752"/>
                <a:gd name="T37" fmla="*/ 999 h 1016"/>
                <a:gd name="T38" fmla="*/ 164 w 752"/>
                <a:gd name="T39" fmla="*/ 999 h 1016"/>
                <a:gd name="T40" fmla="*/ 195 w 752"/>
                <a:gd name="T41" fmla="*/ 1015 h 1016"/>
                <a:gd name="T42" fmla="*/ 308 w 752"/>
                <a:gd name="T43" fmla="*/ 993 h 1016"/>
                <a:gd name="T44" fmla="*/ 350 w 752"/>
                <a:gd name="T45" fmla="*/ 925 h 1016"/>
                <a:gd name="T46" fmla="*/ 376 w 752"/>
                <a:gd name="T47" fmla="*/ 821 h 1016"/>
                <a:gd name="T48" fmla="*/ 378 w 752"/>
                <a:gd name="T49" fmla="*/ 818 h 1016"/>
                <a:gd name="T50" fmla="*/ 378 w 752"/>
                <a:gd name="T51" fmla="*/ 815 h 1016"/>
                <a:gd name="T52" fmla="*/ 449 w 752"/>
                <a:gd name="T53" fmla="*/ 745 h 1016"/>
                <a:gd name="T54" fmla="*/ 460 w 752"/>
                <a:gd name="T55" fmla="*/ 699 h 1016"/>
                <a:gd name="T56" fmla="*/ 463 w 752"/>
                <a:gd name="T57" fmla="*/ 697 h 1016"/>
                <a:gd name="T58" fmla="*/ 469 w 752"/>
                <a:gd name="T59" fmla="*/ 697 h 1016"/>
                <a:gd name="T60" fmla="*/ 508 w 752"/>
                <a:gd name="T61" fmla="*/ 691 h 1016"/>
                <a:gd name="T62" fmla="*/ 517 w 752"/>
                <a:gd name="T63" fmla="*/ 635 h 1016"/>
                <a:gd name="T64" fmla="*/ 517 w 752"/>
                <a:gd name="T65" fmla="*/ 629 h 1016"/>
                <a:gd name="T66" fmla="*/ 522 w 752"/>
                <a:gd name="T67" fmla="*/ 629 h 1016"/>
                <a:gd name="T68" fmla="*/ 649 w 752"/>
                <a:gd name="T69" fmla="*/ 587 h 1016"/>
                <a:gd name="T70" fmla="*/ 644 w 752"/>
                <a:gd name="T71" fmla="*/ 417 h 1016"/>
                <a:gd name="T72" fmla="*/ 644 w 752"/>
                <a:gd name="T73" fmla="*/ 417 h 1016"/>
                <a:gd name="T74" fmla="*/ 644 w 752"/>
                <a:gd name="T75" fmla="*/ 414 h 1016"/>
                <a:gd name="T76" fmla="*/ 666 w 752"/>
                <a:gd name="T77" fmla="*/ 361 h 1016"/>
                <a:gd name="T78" fmla="*/ 666 w 752"/>
                <a:gd name="T79" fmla="*/ 358 h 1016"/>
                <a:gd name="T80" fmla="*/ 669 w 752"/>
                <a:gd name="T81" fmla="*/ 358 h 1016"/>
                <a:gd name="T82" fmla="*/ 709 w 752"/>
                <a:gd name="T83" fmla="*/ 324 h 1016"/>
                <a:gd name="T84" fmla="*/ 751 w 752"/>
                <a:gd name="T85" fmla="*/ 197 h 1016"/>
                <a:gd name="T86" fmla="*/ 697 w 752"/>
                <a:gd name="T87" fmla="*/ 110 h 1016"/>
                <a:gd name="T88" fmla="*/ 694 w 752"/>
                <a:gd name="T89" fmla="*/ 110 h 1016"/>
                <a:gd name="T90" fmla="*/ 694 w 752"/>
                <a:gd name="T91" fmla="*/ 107 h 1016"/>
                <a:gd name="T92" fmla="*/ 692 w 752"/>
                <a:gd name="T93" fmla="*/ 0 h 1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2" h="1016">
                  <a:moveTo>
                    <a:pt x="692" y="0"/>
                  </a:moveTo>
                  <a:lnTo>
                    <a:pt x="618" y="8"/>
                  </a:lnTo>
                  <a:lnTo>
                    <a:pt x="505" y="98"/>
                  </a:lnTo>
                  <a:lnTo>
                    <a:pt x="438" y="189"/>
                  </a:lnTo>
                  <a:lnTo>
                    <a:pt x="311" y="183"/>
                  </a:lnTo>
                  <a:lnTo>
                    <a:pt x="232" y="310"/>
                  </a:lnTo>
                  <a:lnTo>
                    <a:pt x="141" y="321"/>
                  </a:lnTo>
                  <a:lnTo>
                    <a:pt x="136" y="423"/>
                  </a:lnTo>
                  <a:lnTo>
                    <a:pt x="0" y="510"/>
                  </a:lnTo>
                  <a:lnTo>
                    <a:pt x="9" y="640"/>
                  </a:lnTo>
                  <a:lnTo>
                    <a:pt x="62" y="708"/>
                  </a:lnTo>
                  <a:lnTo>
                    <a:pt x="0" y="787"/>
                  </a:lnTo>
                  <a:lnTo>
                    <a:pt x="14" y="849"/>
                  </a:lnTo>
                  <a:lnTo>
                    <a:pt x="105" y="872"/>
                  </a:lnTo>
                  <a:lnTo>
                    <a:pt x="122" y="962"/>
                  </a:lnTo>
                  <a:lnTo>
                    <a:pt x="93" y="1013"/>
                  </a:lnTo>
                  <a:lnTo>
                    <a:pt x="99" y="1013"/>
                  </a:lnTo>
                  <a:lnTo>
                    <a:pt x="158" y="999"/>
                  </a:lnTo>
                  <a:lnTo>
                    <a:pt x="161" y="999"/>
                  </a:lnTo>
                  <a:lnTo>
                    <a:pt x="164" y="999"/>
                  </a:lnTo>
                  <a:lnTo>
                    <a:pt x="195" y="1015"/>
                  </a:lnTo>
                  <a:lnTo>
                    <a:pt x="308" y="993"/>
                  </a:lnTo>
                  <a:lnTo>
                    <a:pt x="350" y="925"/>
                  </a:lnTo>
                  <a:lnTo>
                    <a:pt x="376" y="821"/>
                  </a:lnTo>
                  <a:lnTo>
                    <a:pt x="378" y="818"/>
                  </a:lnTo>
                  <a:lnTo>
                    <a:pt x="378" y="815"/>
                  </a:lnTo>
                  <a:lnTo>
                    <a:pt x="449" y="745"/>
                  </a:lnTo>
                  <a:lnTo>
                    <a:pt x="460" y="699"/>
                  </a:lnTo>
                  <a:lnTo>
                    <a:pt x="463" y="697"/>
                  </a:lnTo>
                  <a:lnTo>
                    <a:pt x="469" y="697"/>
                  </a:lnTo>
                  <a:lnTo>
                    <a:pt x="508" y="691"/>
                  </a:lnTo>
                  <a:lnTo>
                    <a:pt x="517" y="635"/>
                  </a:lnTo>
                  <a:lnTo>
                    <a:pt x="517" y="629"/>
                  </a:lnTo>
                  <a:lnTo>
                    <a:pt x="522" y="629"/>
                  </a:lnTo>
                  <a:lnTo>
                    <a:pt x="649" y="587"/>
                  </a:lnTo>
                  <a:lnTo>
                    <a:pt x="644" y="417"/>
                  </a:lnTo>
                  <a:lnTo>
                    <a:pt x="644" y="417"/>
                  </a:lnTo>
                  <a:lnTo>
                    <a:pt x="644" y="414"/>
                  </a:lnTo>
                  <a:lnTo>
                    <a:pt x="666" y="361"/>
                  </a:lnTo>
                  <a:lnTo>
                    <a:pt x="666" y="358"/>
                  </a:lnTo>
                  <a:lnTo>
                    <a:pt x="669" y="358"/>
                  </a:lnTo>
                  <a:lnTo>
                    <a:pt x="709" y="324"/>
                  </a:lnTo>
                  <a:lnTo>
                    <a:pt x="751" y="197"/>
                  </a:lnTo>
                  <a:lnTo>
                    <a:pt x="697" y="110"/>
                  </a:lnTo>
                  <a:lnTo>
                    <a:pt x="694" y="110"/>
                  </a:lnTo>
                  <a:lnTo>
                    <a:pt x="694" y="107"/>
                  </a:lnTo>
                  <a:lnTo>
                    <a:pt x="692" y="0"/>
                  </a:lnTo>
                </a:path>
              </a:pathLst>
            </a:custGeom>
            <a:grpFill/>
            <a:ln w="12700" cap="flat" cmpd="sng">
              <a:solidFill>
                <a:schemeClr val="bg2">
                  <a:lumMod val="9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0" name="Freeform 81"/>
            <p:cNvSpPr>
              <a:spLocks noChangeArrowheads="1"/>
            </p:cNvSpPr>
            <p:nvPr/>
          </p:nvSpPr>
          <p:spPr bwMode="auto">
            <a:xfrm>
              <a:off x="1836970" y="2887437"/>
              <a:ext cx="687906" cy="662429"/>
            </a:xfrm>
            <a:custGeom>
              <a:avLst/>
              <a:gdLst>
                <a:gd name="T0" fmla="*/ 564 w 1231"/>
                <a:gd name="T1" fmla="*/ 3 h 1093"/>
                <a:gd name="T2" fmla="*/ 406 w 1231"/>
                <a:gd name="T3" fmla="*/ 180 h 1093"/>
                <a:gd name="T4" fmla="*/ 375 w 1231"/>
                <a:gd name="T5" fmla="*/ 271 h 1093"/>
                <a:gd name="T6" fmla="*/ 285 w 1231"/>
                <a:gd name="T7" fmla="*/ 183 h 1093"/>
                <a:gd name="T8" fmla="*/ 79 w 1231"/>
                <a:gd name="T9" fmla="*/ 169 h 1093"/>
                <a:gd name="T10" fmla="*/ 6 w 1231"/>
                <a:gd name="T11" fmla="*/ 282 h 1093"/>
                <a:gd name="T12" fmla="*/ 62 w 1231"/>
                <a:gd name="T13" fmla="*/ 372 h 1093"/>
                <a:gd name="T14" fmla="*/ 20 w 1231"/>
                <a:gd name="T15" fmla="*/ 505 h 1093"/>
                <a:gd name="T16" fmla="*/ 110 w 1231"/>
                <a:gd name="T17" fmla="*/ 533 h 1093"/>
                <a:gd name="T18" fmla="*/ 116 w 1231"/>
                <a:gd name="T19" fmla="*/ 533 h 1093"/>
                <a:gd name="T20" fmla="*/ 166 w 1231"/>
                <a:gd name="T21" fmla="*/ 559 h 1093"/>
                <a:gd name="T22" fmla="*/ 206 w 1231"/>
                <a:gd name="T23" fmla="*/ 626 h 1093"/>
                <a:gd name="T24" fmla="*/ 274 w 1231"/>
                <a:gd name="T25" fmla="*/ 618 h 1093"/>
                <a:gd name="T26" fmla="*/ 319 w 1231"/>
                <a:gd name="T27" fmla="*/ 657 h 1093"/>
                <a:gd name="T28" fmla="*/ 372 w 1231"/>
                <a:gd name="T29" fmla="*/ 635 h 1093"/>
                <a:gd name="T30" fmla="*/ 381 w 1231"/>
                <a:gd name="T31" fmla="*/ 635 h 1093"/>
                <a:gd name="T32" fmla="*/ 454 w 1231"/>
                <a:gd name="T33" fmla="*/ 657 h 1093"/>
                <a:gd name="T34" fmla="*/ 460 w 1231"/>
                <a:gd name="T35" fmla="*/ 719 h 1093"/>
                <a:gd name="T36" fmla="*/ 457 w 1231"/>
                <a:gd name="T37" fmla="*/ 722 h 1093"/>
                <a:gd name="T38" fmla="*/ 457 w 1231"/>
                <a:gd name="T39" fmla="*/ 793 h 1093"/>
                <a:gd name="T40" fmla="*/ 542 w 1231"/>
                <a:gd name="T41" fmla="*/ 796 h 1093"/>
                <a:gd name="T42" fmla="*/ 556 w 1231"/>
                <a:gd name="T43" fmla="*/ 844 h 1093"/>
                <a:gd name="T44" fmla="*/ 607 w 1231"/>
                <a:gd name="T45" fmla="*/ 849 h 1093"/>
                <a:gd name="T46" fmla="*/ 593 w 1231"/>
                <a:gd name="T47" fmla="*/ 925 h 1093"/>
                <a:gd name="T48" fmla="*/ 638 w 1231"/>
                <a:gd name="T49" fmla="*/ 1013 h 1093"/>
                <a:gd name="T50" fmla="*/ 646 w 1231"/>
                <a:gd name="T51" fmla="*/ 1092 h 1093"/>
                <a:gd name="T52" fmla="*/ 708 w 1231"/>
                <a:gd name="T53" fmla="*/ 1061 h 1093"/>
                <a:gd name="T54" fmla="*/ 827 w 1231"/>
                <a:gd name="T55" fmla="*/ 1069 h 1093"/>
                <a:gd name="T56" fmla="*/ 897 w 1231"/>
                <a:gd name="T57" fmla="*/ 920 h 1093"/>
                <a:gd name="T58" fmla="*/ 1010 w 1231"/>
                <a:gd name="T59" fmla="*/ 835 h 1093"/>
                <a:gd name="T60" fmla="*/ 1013 w 1231"/>
                <a:gd name="T61" fmla="*/ 835 h 1093"/>
                <a:gd name="T62" fmla="*/ 1084 w 1231"/>
                <a:gd name="T63" fmla="*/ 813 h 1093"/>
                <a:gd name="T64" fmla="*/ 1182 w 1231"/>
                <a:gd name="T65" fmla="*/ 813 h 1093"/>
                <a:gd name="T66" fmla="*/ 1137 w 1231"/>
                <a:gd name="T67" fmla="*/ 652 h 1093"/>
                <a:gd name="T68" fmla="*/ 1075 w 1231"/>
                <a:gd name="T69" fmla="*/ 638 h 1093"/>
                <a:gd name="T70" fmla="*/ 1044 w 1231"/>
                <a:gd name="T71" fmla="*/ 542 h 1093"/>
                <a:gd name="T72" fmla="*/ 1002 w 1231"/>
                <a:gd name="T73" fmla="*/ 601 h 1093"/>
                <a:gd name="T74" fmla="*/ 993 w 1231"/>
                <a:gd name="T75" fmla="*/ 606 h 1093"/>
                <a:gd name="T76" fmla="*/ 959 w 1231"/>
                <a:gd name="T77" fmla="*/ 598 h 1093"/>
                <a:gd name="T78" fmla="*/ 934 w 1231"/>
                <a:gd name="T79" fmla="*/ 559 h 1093"/>
                <a:gd name="T80" fmla="*/ 900 w 1231"/>
                <a:gd name="T81" fmla="*/ 632 h 1093"/>
                <a:gd name="T82" fmla="*/ 892 w 1231"/>
                <a:gd name="T83" fmla="*/ 640 h 1093"/>
                <a:gd name="T84" fmla="*/ 847 w 1231"/>
                <a:gd name="T85" fmla="*/ 629 h 1093"/>
                <a:gd name="T86" fmla="*/ 821 w 1231"/>
                <a:gd name="T87" fmla="*/ 578 h 1093"/>
                <a:gd name="T88" fmla="*/ 703 w 1231"/>
                <a:gd name="T89" fmla="*/ 578 h 1093"/>
                <a:gd name="T90" fmla="*/ 655 w 1231"/>
                <a:gd name="T91" fmla="*/ 508 h 1093"/>
                <a:gd name="T92" fmla="*/ 542 w 1231"/>
                <a:gd name="T93" fmla="*/ 508 h 1093"/>
                <a:gd name="T94" fmla="*/ 508 w 1231"/>
                <a:gd name="T95" fmla="*/ 468 h 1093"/>
                <a:gd name="T96" fmla="*/ 508 w 1231"/>
                <a:gd name="T97" fmla="*/ 460 h 1093"/>
                <a:gd name="T98" fmla="*/ 686 w 1231"/>
                <a:gd name="T99" fmla="*/ 0 h 1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31" h="1093">
                  <a:moveTo>
                    <a:pt x="686" y="0"/>
                  </a:moveTo>
                  <a:lnTo>
                    <a:pt x="564" y="3"/>
                  </a:lnTo>
                  <a:lnTo>
                    <a:pt x="415" y="59"/>
                  </a:lnTo>
                  <a:lnTo>
                    <a:pt x="406" y="180"/>
                  </a:lnTo>
                  <a:lnTo>
                    <a:pt x="420" y="234"/>
                  </a:lnTo>
                  <a:lnTo>
                    <a:pt x="375" y="271"/>
                  </a:lnTo>
                  <a:lnTo>
                    <a:pt x="344" y="186"/>
                  </a:lnTo>
                  <a:lnTo>
                    <a:pt x="285" y="183"/>
                  </a:lnTo>
                  <a:lnTo>
                    <a:pt x="192" y="96"/>
                  </a:lnTo>
                  <a:lnTo>
                    <a:pt x="79" y="169"/>
                  </a:lnTo>
                  <a:lnTo>
                    <a:pt x="0" y="178"/>
                  </a:lnTo>
                  <a:lnTo>
                    <a:pt x="6" y="282"/>
                  </a:lnTo>
                  <a:lnTo>
                    <a:pt x="59" y="369"/>
                  </a:lnTo>
                  <a:lnTo>
                    <a:pt x="62" y="372"/>
                  </a:lnTo>
                  <a:lnTo>
                    <a:pt x="62" y="375"/>
                  </a:lnTo>
                  <a:lnTo>
                    <a:pt x="20" y="505"/>
                  </a:lnTo>
                  <a:lnTo>
                    <a:pt x="39" y="570"/>
                  </a:lnTo>
                  <a:lnTo>
                    <a:pt x="110" y="533"/>
                  </a:lnTo>
                  <a:lnTo>
                    <a:pt x="113" y="533"/>
                  </a:lnTo>
                  <a:lnTo>
                    <a:pt x="116" y="533"/>
                  </a:lnTo>
                  <a:lnTo>
                    <a:pt x="166" y="556"/>
                  </a:lnTo>
                  <a:lnTo>
                    <a:pt x="166" y="559"/>
                  </a:lnTo>
                  <a:lnTo>
                    <a:pt x="169" y="559"/>
                  </a:lnTo>
                  <a:lnTo>
                    <a:pt x="206" y="626"/>
                  </a:lnTo>
                  <a:lnTo>
                    <a:pt x="271" y="618"/>
                  </a:lnTo>
                  <a:lnTo>
                    <a:pt x="274" y="618"/>
                  </a:lnTo>
                  <a:lnTo>
                    <a:pt x="277" y="618"/>
                  </a:lnTo>
                  <a:lnTo>
                    <a:pt x="319" y="657"/>
                  </a:lnTo>
                  <a:lnTo>
                    <a:pt x="353" y="660"/>
                  </a:lnTo>
                  <a:lnTo>
                    <a:pt x="372" y="635"/>
                  </a:lnTo>
                  <a:lnTo>
                    <a:pt x="375" y="632"/>
                  </a:lnTo>
                  <a:lnTo>
                    <a:pt x="381" y="635"/>
                  </a:lnTo>
                  <a:lnTo>
                    <a:pt x="449" y="657"/>
                  </a:lnTo>
                  <a:lnTo>
                    <a:pt x="454" y="657"/>
                  </a:lnTo>
                  <a:lnTo>
                    <a:pt x="454" y="663"/>
                  </a:lnTo>
                  <a:lnTo>
                    <a:pt x="460" y="719"/>
                  </a:lnTo>
                  <a:lnTo>
                    <a:pt x="460" y="719"/>
                  </a:lnTo>
                  <a:lnTo>
                    <a:pt x="457" y="722"/>
                  </a:lnTo>
                  <a:lnTo>
                    <a:pt x="437" y="759"/>
                  </a:lnTo>
                  <a:lnTo>
                    <a:pt x="457" y="793"/>
                  </a:lnTo>
                  <a:lnTo>
                    <a:pt x="539" y="796"/>
                  </a:lnTo>
                  <a:lnTo>
                    <a:pt x="542" y="796"/>
                  </a:lnTo>
                  <a:lnTo>
                    <a:pt x="545" y="801"/>
                  </a:lnTo>
                  <a:lnTo>
                    <a:pt x="556" y="844"/>
                  </a:lnTo>
                  <a:lnTo>
                    <a:pt x="601" y="849"/>
                  </a:lnTo>
                  <a:lnTo>
                    <a:pt x="607" y="849"/>
                  </a:lnTo>
                  <a:lnTo>
                    <a:pt x="607" y="858"/>
                  </a:lnTo>
                  <a:lnTo>
                    <a:pt x="593" y="925"/>
                  </a:lnTo>
                  <a:lnTo>
                    <a:pt x="638" y="1013"/>
                  </a:lnTo>
                  <a:lnTo>
                    <a:pt x="638" y="1013"/>
                  </a:lnTo>
                  <a:lnTo>
                    <a:pt x="638" y="1016"/>
                  </a:lnTo>
                  <a:lnTo>
                    <a:pt x="646" y="1092"/>
                  </a:lnTo>
                  <a:lnTo>
                    <a:pt x="708" y="1061"/>
                  </a:lnTo>
                  <a:lnTo>
                    <a:pt x="708" y="1061"/>
                  </a:lnTo>
                  <a:lnTo>
                    <a:pt x="711" y="1061"/>
                  </a:lnTo>
                  <a:lnTo>
                    <a:pt x="827" y="1069"/>
                  </a:lnTo>
                  <a:lnTo>
                    <a:pt x="897" y="923"/>
                  </a:lnTo>
                  <a:lnTo>
                    <a:pt x="897" y="920"/>
                  </a:lnTo>
                  <a:lnTo>
                    <a:pt x="900" y="920"/>
                  </a:lnTo>
                  <a:lnTo>
                    <a:pt x="1010" y="835"/>
                  </a:lnTo>
                  <a:lnTo>
                    <a:pt x="1010" y="835"/>
                  </a:lnTo>
                  <a:lnTo>
                    <a:pt x="1013" y="835"/>
                  </a:lnTo>
                  <a:lnTo>
                    <a:pt x="1081" y="813"/>
                  </a:lnTo>
                  <a:lnTo>
                    <a:pt x="1084" y="813"/>
                  </a:lnTo>
                  <a:lnTo>
                    <a:pt x="1084" y="813"/>
                  </a:lnTo>
                  <a:lnTo>
                    <a:pt x="1182" y="813"/>
                  </a:lnTo>
                  <a:lnTo>
                    <a:pt x="1230" y="773"/>
                  </a:lnTo>
                  <a:lnTo>
                    <a:pt x="1137" y="652"/>
                  </a:lnTo>
                  <a:lnTo>
                    <a:pt x="1078" y="640"/>
                  </a:lnTo>
                  <a:lnTo>
                    <a:pt x="1075" y="638"/>
                  </a:lnTo>
                  <a:lnTo>
                    <a:pt x="1072" y="635"/>
                  </a:lnTo>
                  <a:lnTo>
                    <a:pt x="1044" y="542"/>
                  </a:lnTo>
                  <a:lnTo>
                    <a:pt x="1007" y="544"/>
                  </a:lnTo>
                  <a:lnTo>
                    <a:pt x="1002" y="601"/>
                  </a:lnTo>
                  <a:lnTo>
                    <a:pt x="999" y="609"/>
                  </a:lnTo>
                  <a:lnTo>
                    <a:pt x="993" y="606"/>
                  </a:lnTo>
                  <a:lnTo>
                    <a:pt x="962" y="601"/>
                  </a:lnTo>
                  <a:lnTo>
                    <a:pt x="959" y="598"/>
                  </a:lnTo>
                  <a:lnTo>
                    <a:pt x="957" y="598"/>
                  </a:lnTo>
                  <a:lnTo>
                    <a:pt x="934" y="559"/>
                  </a:lnTo>
                  <a:lnTo>
                    <a:pt x="906" y="567"/>
                  </a:lnTo>
                  <a:lnTo>
                    <a:pt x="900" y="632"/>
                  </a:lnTo>
                  <a:lnTo>
                    <a:pt x="900" y="640"/>
                  </a:lnTo>
                  <a:lnTo>
                    <a:pt x="892" y="640"/>
                  </a:lnTo>
                  <a:lnTo>
                    <a:pt x="849" y="629"/>
                  </a:lnTo>
                  <a:lnTo>
                    <a:pt x="847" y="629"/>
                  </a:lnTo>
                  <a:lnTo>
                    <a:pt x="847" y="626"/>
                  </a:lnTo>
                  <a:lnTo>
                    <a:pt x="821" y="578"/>
                  </a:lnTo>
                  <a:lnTo>
                    <a:pt x="705" y="578"/>
                  </a:lnTo>
                  <a:lnTo>
                    <a:pt x="703" y="578"/>
                  </a:lnTo>
                  <a:lnTo>
                    <a:pt x="700" y="575"/>
                  </a:lnTo>
                  <a:lnTo>
                    <a:pt x="655" y="508"/>
                  </a:lnTo>
                  <a:lnTo>
                    <a:pt x="545" y="508"/>
                  </a:lnTo>
                  <a:lnTo>
                    <a:pt x="542" y="508"/>
                  </a:lnTo>
                  <a:lnTo>
                    <a:pt x="539" y="505"/>
                  </a:lnTo>
                  <a:lnTo>
                    <a:pt x="508" y="468"/>
                  </a:lnTo>
                  <a:lnTo>
                    <a:pt x="505" y="463"/>
                  </a:lnTo>
                  <a:lnTo>
                    <a:pt x="508" y="460"/>
                  </a:lnTo>
                  <a:lnTo>
                    <a:pt x="697" y="231"/>
                  </a:lnTo>
                  <a:lnTo>
                    <a:pt x="686" y="0"/>
                  </a:lnTo>
                </a:path>
              </a:pathLst>
            </a:custGeom>
            <a:grpFill/>
            <a:ln w="12700" cap="flat" cmpd="sng">
              <a:solidFill>
                <a:schemeClr val="bg2">
                  <a:lumMod val="9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1" name="Freeform 82"/>
            <p:cNvSpPr>
              <a:spLocks noChangeArrowheads="1"/>
            </p:cNvSpPr>
            <p:nvPr/>
          </p:nvSpPr>
          <p:spPr bwMode="auto">
            <a:xfrm>
              <a:off x="2985947" y="2088781"/>
              <a:ext cx="621336" cy="964262"/>
            </a:xfrm>
            <a:custGeom>
              <a:avLst/>
              <a:gdLst>
                <a:gd name="T0" fmla="*/ 251 w 1110"/>
                <a:gd name="T1" fmla="*/ 858 h 1590"/>
                <a:gd name="T2" fmla="*/ 283 w 1110"/>
                <a:gd name="T3" fmla="*/ 669 h 1590"/>
                <a:gd name="T4" fmla="*/ 328 w 1110"/>
                <a:gd name="T5" fmla="*/ 731 h 1590"/>
                <a:gd name="T6" fmla="*/ 308 w 1110"/>
                <a:gd name="T7" fmla="*/ 863 h 1590"/>
                <a:gd name="T8" fmla="*/ 364 w 1110"/>
                <a:gd name="T9" fmla="*/ 982 h 1590"/>
                <a:gd name="T10" fmla="*/ 378 w 1110"/>
                <a:gd name="T11" fmla="*/ 1177 h 1590"/>
                <a:gd name="T12" fmla="*/ 457 w 1110"/>
                <a:gd name="T13" fmla="*/ 1295 h 1590"/>
                <a:gd name="T14" fmla="*/ 474 w 1110"/>
                <a:gd name="T15" fmla="*/ 1417 h 1590"/>
                <a:gd name="T16" fmla="*/ 762 w 1110"/>
                <a:gd name="T17" fmla="*/ 1589 h 1590"/>
                <a:gd name="T18" fmla="*/ 940 w 1110"/>
                <a:gd name="T19" fmla="*/ 1558 h 1590"/>
                <a:gd name="T20" fmla="*/ 1073 w 1110"/>
                <a:gd name="T21" fmla="*/ 1377 h 1590"/>
                <a:gd name="T22" fmla="*/ 1109 w 1110"/>
                <a:gd name="T23" fmla="*/ 1185 h 1590"/>
                <a:gd name="T24" fmla="*/ 1050 w 1110"/>
                <a:gd name="T25" fmla="*/ 957 h 1590"/>
                <a:gd name="T26" fmla="*/ 1056 w 1110"/>
                <a:gd name="T27" fmla="*/ 624 h 1590"/>
                <a:gd name="T28" fmla="*/ 1019 w 1110"/>
                <a:gd name="T29" fmla="*/ 502 h 1590"/>
                <a:gd name="T30" fmla="*/ 929 w 1110"/>
                <a:gd name="T31" fmla="*/ 355 h 1590"/>
                <a:gd name="T32" fmla="*/ 912 w 1110"/>
                <a:gd name="T33" fmla="*/ 243 h 1590"/>
                <a:gd name="T34" fmla="*/ 954 w 1110"/>
                <a:gd name="T35" fmla="*/ 217 h 1590"/>
                <a:gd name="T36" fmla="*/ 1008 w 1110"/>
                <a:gd name="T37" fmla="*/ 293 h 1590"/>
                <a:gd name="T38" fmla="*/ 1064 w 1110"/>
                <a:gd name="T39" fmla="*/ 257 h 1590"/>
                <a:gd name="T40" fmla="*/ 1013 w 1110"/>
                <a:gd name="T41" fmla="*/ 158 h 1590"/>
                <a:gd name="T42" fmla="*/ 816 w 1110"/>
                <a:gd name="T43" fmla="*/ 25 h 1590"/>
                <a:gd name="T44" fmla="*/ 537 w 1110"/>
                <a:gd name="T45" fmla="*/ 0 h 1590"/>
                <a:gd name="T46" fmla="*/ 483 w 1110"/>
                <a:gd name="T47" fmla="*/ 39 h 1590"/>
                <a:gd name="T48" fmla="*/ 342 w 1110"/>
                <a:gd name="T49" fmla="*/ 121 h 1590"/>
                <a:gd name="T50" fmla="*/ 345 w 1110"/>
                <a:gd name="T51" fmla="*/ 231 h 1590"/>
                <a:gd name="T52" fmla="*/ 249 w 1110"/>
                <a:gd name="T53" fmla="*/ 386 h 1590"/>
                <a:gd name="T54" fmla="*/ 62 w 1110"/>
                <a:gd name="T55" fmla="*/ 389 h 1590"/>
                <a:gd name="T56" fmla="*/ 0 w 1110"/>
                <a:gd name="T57" fmla="*/ 468 h 1590"/>
                <a:gd name="T58" fmla="*/ 136 w 1110"/>
                <a:gd name="T59" fmla="*/ 652 h 1590"/>
                <a:gd name="T60" fmla="*/ 139 w 1110"/>
                <a:gd name="T61" fmla="*/ 655 h 1590"/>
                <a:gd name="T62" fmla="*/ 139 w 1110"/>
                <a:gd name="T63" fmla="*/ 657 h 1590"/>
                <a:gd name="T64" fmla="*/ 116 w 1110"/>
                <a:gd name="T65" fmla="*/ 765 h 1590"/>
                <a:gd name="T66" fmla="*/ 229 w 1110"/>
                <a:gd name="T67" fmla="*/ 821 h 1590"/>
                <a:gd name="T68" fmla="*/ 232 w 1110"/>
                <a:gd name="T69" fmla="*/ 824 h 1590"/>
                <a:gd name="T70" fmla="*/ 232 w 1110"/>
                <a:gd name="T71" fmla="*/ 824 h 1590"/>
                <a:gd name="T72" fmla="*/ 251 w 1110"/>
                <a:gd name="T73" fmla="*/ 858 h 1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10" h="1590">
                  <a:moveTo>
                    <a:pt x="251" y="858"/>
                  </a:moveTo>
                  <a:lnTo>
                    <a:pt x="283" y="669"/>
                  </a:lnTo>
                  <a:lnTo>
                    <a:pt x="328" y="731"/>
                  </a:lnTo>
                  <a:lnTo>
                    <a:pt x="308" y="863"/>
                  </a:lnTo>
                  <a:lnTo>
                    <a:pt x="364" y="982"/>
                  </a:lnTo>
                  <a:lnTo>
                    <a:pt x="378" y="1177"/>
                  </a:lnTo>
                  <a:lnTo>
                    <a:pt x="457" y="1295"/>
                  </a:lnTo>
                  <a:lnTo>
                    <a:pt x="474" y="1417"/>
                  </a:lnTo>
                  <a:lnTo>
                    <a:pt x="762" y="1589"/>
                  </a:lnTo>
                  <a:lnTo>
                    <a:pt x="940" y="1558"/>
                  </a:lnTo>
                  <a:lnTo>
                    <a:pt x="1073" y="1377"/>
                  </a:lnTo>
                  <a:lnTo>
                    <a:pt x="1109" y="1185"/>
                  </a:lnTo>
                  <a:lnTo>
                    <a:pt x="1050" y="957"/>
                  </a:lnTo>
                  <a:lnTo>
                    <a:pt x="1056" y="624"/>
                  </a:lnTo>
                  <a:lnTo>
                    <a:pt x="1019" y="502"/>
                  </a:lnTo>
                  <a:lnTo>
                    <a:pt x="929" y="355"/>
                  </a:lnTo>
                  <a:lnTo>
                    <a:pt x="912" y="243"/>
                  </a:lnTo>
                  <a:lnTo>
                    <a:pt x="954" y="217"/>
                  </a:lnTo>
                  <a:lnTo>
                    <a:pt x="1008" y="293"/>
                  </a:lnTo>
                  <a:lnTo>
                    <a:pt x="1064" y="257"/>
                  </a:lnTo>
                  <a:lnTo>
                    <a:pt x="1013" y="158"/>
                  </a:lnTo>
                  <a:lnTo>
                    <a:pt x="816" y="25"/>
                  </a:lnTo>
                  <a:lnTo>
                    <a:pt x="537" y="0"/>
                  </a:lnTo>
                  <a:lnTo>
                    <a:pt x="483" y="39"/>
                  </a:lnTo>
                  <a:lnTo>
                    <a:pt x="342" y="121"/>
                  </a:lnTo>
                  <a:lnTo>
                    <a:pt x="345" y="231"/>
                  </a:lnTo>
                  <a:lnTo>
                    <a:pt x="249" y="386"/>
                  </a:lnTo>
                  <a:lnTo>
                    <a:pt x="62" y="389"/>
                  </a:lnTo>
                  <a:lnTo>
                    <a:pt x="0" y="468"/>
                  </a:lnTo>
                  <a:lnTo>
                    <a:pt x="136" y="652"/>
                  </a:lnTo>
                  <a:lnTo>
                    <a:pt x="139" y="655"/>
                  </a:lnTo>
                  <a:lnTo>
                    <a:pt x="139" y="657"/>
                  </a:lnTo>
                  <a:lnTo>
                    <a:pt x="116" y="765"/>
                  </a:lnTo>
                  <a:lnTo>
                    <a:pt x="229" y="821"/>
                  </a:lnTo>
                  <a:lnTo>
                    <a:pt x="232" y="824"/>
                  </a:lnTo>
                  <a:lnTo>
                    <a:pt x="232" y="824"/>
                  </a:lnTo>
                  <a:lnTo>
                    <a:pt x="251" y="858"/>
                  </a:lnTo>
                </a:path>
              </a:pathLst>
            </a:custGeom>
            <a:grpFill/>
            <a:ln w="12700" cap="flat" cmpd="sng">
              <a:solidFill>
                <a:schemeClr val="bg2">
                  <a:lumMod val="9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2" name="Freeform 83"/>
            <p:cNvSpPr>
              <a:spLocks noChangeArrowheads="1"/>
            </p:cNvSpPr>
            <p:nvPr/>
          </p:nvSpPr>
          <p:spPr bwMode="auto">
            <a:xfrm>
              <a:off x="2229002" y="2379930"/>
              <a:ext cx="897485" cy="1079118"/>
            </a:xfrm>
            <a:custGeom>
              <a:avLst/>
              <a:gdLst>
                <a:gd name="T0" fmla="*/ 1256 w 1607"/>
                <a:gd name="T1" fmla="*/ 1083 h 1781"/>
                <a:gd name="T2" fmla="*/ 1219 w 1607"/>
                <a:gd name="T3" fmla="*/ 965 h 1781"/>
                <a:gd name="T4" fmla="*/ 1400 w 1607"/>
                <a:gd name="T5" fmla="*/ 716 h 1781"/>
                <a:gd name="T6" fmla="*/ 1580 w 1607"/>
                <a:gd name="T7" fmla="*/ 564 h 1781"/>
                <a:gd name="T8" fmla="*/ 1580 w 1607"/>
                <a:gd name="T9" fmla="*/ 352 h 1781"/>
                <a:gd name="T10" fmla="*/ 1459 w 1607"/>
                <a:gd name="T11" fmla="*/ 293 h 1781"/>
                <a:gd name="T12" fmla="*/ 1481 w 1607"/>
                <a:gd name="T13" fmla="*/ 177 h 1781"/>
                <a:gd name="T14" fmla="*/ 1191 w 1607"/>
                <a:gd name="T15" fmla="*/ 197 h 1781"/>
                <a:gd name="T16" fmla="*/ 1007 w 1607"/>
                <a:gd name="T17" fmla="*/ 262 h 1781"/>
                <a:gd name="T18" fmla="*/ 903 w 1607"/>
                <a:gd name="T19" fmla="*/ 333 h 1781"/>
                <a:gd name="T20" fmla="*/ 813 w 1607"/>
                <a:gd name="T21" fmla="*/ 440 h 1781"/>
                <a:gd name="T22" fmla="*/ 804 w 1607"/>
                <a:gd name="T23" fmla="*/ 541 h 1781"/>
                <a:gd name="T24" fmla="*/ 632 w 1607"/>
                <a:gd name="T25" fmla="*/ 649 h 1781"/>
                <a:gd name="T26" fmla="*/ 525 w 1607"/>
                <a:gd name="T27" fmla="*/ 877 h 1781"/>
                <a:gd name="T28" fmla="*/ 0 w 1607"/>
                <a:gd name="T29" fmla="*/ 835 h 1781"/>
                <a:gd name="T30" fmla="*/ 93 w 1607"/>
                <a:gd name="T31" fmla="*/ 922 h 1781"/>
                <a:gd name="T32" fmla="*/ 96 w 1607"/>
                <a:gd name="T33" fmla="*/ 922 h 1781"/>
                <a:gd name="T34" fmla="*/ 214 w 1607"/>
                <a:gd name="T35" fmla="*/ 939 h 1781"/>
                <a:gd name="T36" fmla="*/ 262 w 1607"/>
                <a:gd name="T37" fmla="*/ 1007 h 1781"/>
                <a:gd name="T38" fmla="*/ 262 w 1607"/>
                <a:gd name="T39" fmla="*/ 1013 h 1781"/>
                <a:gd name="T40" fmla="*/ 262 w 1607"/>
                <a:gd name="T41" fmla="*/ 1095 h 1781"/>
                <a:gd name="T42" fmla="*/ 220 w 1607"/>
                <a:gd name="T43" fmla="*/ 1143 h 1781"/>
                <a:gd name="T44" fmla="*/ 223 w 1607"/>
                <a:gd name="T45" fmla="*/ 1236 h 1781"/>
                <a:gd name="T46" fmla="*/ 212 w 1607"/>
                <a:gd name="T47" fmla="*/ 1315 h 1781"/>
                <a:gd name="T48" fmla="*/ 209 w 1607"/>
                <a:gd name="T49" fmla="*/ 1318 h 1781"/>
                <a:gd name="T50" fmla="*/ 135 w 1607"/>
                <a:gd name="T51" fmla="*/ 1408 h 1781"/>
                <a:gd name="T52" fmla="*/ 189 w 1607"/>
                <a:gd name="T53" fmla="*/ 1461 h 1781"/>
                <a:gd name="T54" fmla="*/ 192 w 1607"/>
                <a:gd name="T55" fmla="*/ 1394 h 1781"/>
                <a:gd name="T56" fmla="*/ 237 w 1607"/>
                <a:gd name="T57" fmla="*/ 1380 h 1781"/>
                <a:gd name="T58" fmla="*/ 243 w 1607"/>
                <a:gd name="T59" fmla="*/ 1385 h 1781"/>
                <a:gd name="T60" fmla="*/ 288 w 1607"/>
                <a:gd name="T61" fmla="*/ 1430 h 1781"/>
                <a:gd name="T62" fmla="*/ 293 w 1607"/>
                <a:gd name="T63" fmla="*/ 1368 h 1781"/>
                <a:gd name="T64" fmla="*/ 350 w 1607"/>
                <a:gd name="T65" fmla="*/ 1365 h 1781"/>
                <a:gd name="T66" fmla="*/ 355 w 1607"/>
                <a:gd name="T67" fmla="*/ 1368 h 1781"/>
                <a:gd name="T68" fmla="*/ 443 w 1607"/>
                <a:gd name="T69" fmla="*/ 1476 h 1781"/>
                <a:gd name="T70" fmla="*/ 449 w 1607"/>
                <a:gd name="T71" fmla="*/ 1478 h 1781"/>
                <a:gd name="T72" fmla="*/ 553 w 1607"/>
                <a:gd name="T73" fmla="*/ 1560 h 1781"/>
                <a:gd name="T74" fmla="*/ 545 w 1607"/>
                <a:gd name="T75" fmla="*/ 1444 h 1781"/>
                <a:gd name="T76" fmla="*/ 587 w 1607"/>
                <a:gd name="T77" fmla="*/ 1360 h 1781"/>
                <a:gd name="T78" fmla="*/ 587 w 1607"/>
                <a:gd name="T79" fmla="*/ 1360 h 1781"/>
                <a:gd name="T80" fmla="*/ 739 w 1607"/>
                <a:gd name="T81" fmla="*/ 1193 h 1781"/>
                <a:gd name="T82" fmla="*/ 832 w 1607"/>
                <a:gd name="T83" fmla="*/ 1216 h 1781"/>
                <a:gd name="T84" fmla="*/ 838 w 1607"/>
                <a:gd name="T85" fmla="*/ 1219 h 1781"/>
                <a:gd name="T86" fmla="*/ 866 w 1607"/>
                <a:gd name="T87" fmla="*/ 1272 h 1781"/>
                <a:gd name="T88" fmla="*/ 852 w 1607"/>
                <a:gd name="T89" fmla="*/ 1363 h 1781"/>
                <a:gd name="T90" fmla="*/ 849 w 1607"/>
                <a:gd name="T91" fmla="*/ 1365 h 1781"/>
                <a:gd name="T92" fmla="*/ 674 w 1607"/>
                <a:gd name="T93" fmla="*/ 1552 h 1781"/>
                <a:gd name="T94" fmla="*/ 719 w 1607"/>
                <a:gd name="T95" fmla="*/ 1659 h 1781"/>
                <a:gd name="T96" fmla="*/ 725 w 1607"/>
                <a:gd name="T97" fmla="*/ 1665 h 1781"/>
                <a:gd name="T98" fmla="*/ 784 w 1607"/>
                <a:gd name="T99" fmla="*/ 1780 h 1781"/>
                <a:gd name="T100" fmla="*/ 830 w 1607"/>
                <a:gd name="T101" fmla="*/ 1730 h 1781"/>
                <a:gd name="T102" fmla="*/ 886 w 1607"/>
                <a:gd name="T103" fmla="*/ 1730 h 1781"/>
                <a:gd name="T104" fmla="*/ 909 w 1607"/>
                <a:gd name="T105" fmla="*/ 1631 h 1781"/>
                <a:gd name="T106" fmla="*/ 1010 w 1607"/>
                <a:gd name="T107" fmla="*/ 1524 h 1781"/>
                <a:gd name="T108" fmla="*/ 985 w 1607"/>
                <a:gd name="T109" fmla="*/ 1481 h 1781"/>
                <a:gd name="T110" fmla="*/ 954 w 1607"/>
                <a:gd name="T111" fmla="*/ 1425 h 1781"/>
                <a:gd name="T112" fmla="*/ 976 w 1607"/>
                <a:gd name="T113" fmla="*/ 1340 h 1781"/>
                <a:gd name="T114" fmla="*/ 979 w 1607"/>
                <a:gd name="T115" fmla="*/ 1337 h 1781"/>
                <a:gd name="T116" fmla="*/ 1086 w 1607"/>
                <a:gd name="T117" fmla="*/ 1185 h 1781"/>
                <a:gd name="T118" fmla="*/ 1095 w 1607"/>
                <a:gd name="T119" fmla="*/ 1179 h 1781"/>
                <a:gd name="T120" fmla="*/ 1205 w 1607"/>
                <a:gd name="T121" fmla="*/ 1207 h 1781"/>
                <a:gd name="T122" fmla="*/ 1256 w 1607"/>
                <a:gd name="T123" fmla="*/ 1148 h 1781"/>
                <a:gd name="T124" fmla="*/ 1267 w 1607"/>
                <a:gd name="T125" fmla="*/ 1145 h 1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07" h="1781">
                  <a:moveTo>
                    <a:pt x="1267" y="1145"/>
                  </a:moveTo>
                  <a:lnTo>
                    <a:pt x="1256" y="1083"/>
                  </a:lnTo>
                  <a:lnTo>
                    <a:pt x="1267" y="1032"/>
                  </a:lnTo>
                  <a:lnTo>
                    <a:pt x="1219" y="965"/>
                  </a:lnTo>
                  <a:lnTo>
                    <a:pt x="1264" y="886"/>
                  </a:lnTo>
                  <a:lnTo>
                    <a:pt x="1400" y="716"/>
                  </a:lnTo>
                  <a:lnTo>
                    <a:pt x="1515" y="680"/>
                  </a:lnTo>
                  <a:lnTo>
                    <a:pt x="1580" y="564"/>
                  </a:lnTo>
                  <a:lnTo>
                    <a:pt x="1606" y="400"/>
                  </a:lnTo>
                  <a:lnTo>
                    <a:pt x="1580" y="352"/>
                  </a:lnTo>
                  <a:lnTo>
                    <a:pt x="1462" y="296"/>
                  </a:lnTo>
                  <a:lnTo>
                    <a:pt x="1459" y="293"/>
                  </a:lnTo>
                  <a:lnTo>
                    <a:pt x="1459" y="287"/>
                  </a:lnTo>
                  <a:lnTo>
                    <a:pt x="1481" y="177"/>
                  </a:lnTo>
                  <a:lnTo>
                    <a:pt x="1349" y="0"/>
                  </a:lnTo>
                  <a:lnTo>
                    <a:pt x="1191" y="197"/>
                  </a:lnTo>
                  <a:lnTo>
                    <a:pt x="1109" y="191"/>
                  </a:lnTo>
                  <a:lnTo>
                    <a:pt x="1007" y="262"/>
                  </a:lnTo>
                  <a:lnTo>
                    <a:pt x="934" y="259"/>
                  </a:lnTo>
                  <a:lnTo>
                    <a:pt x="903" y="333"/>
                  </a:lnTo>
                  <a:lnTo>
                    <a:pt x="869" y="395"/>
                  </a:lnTo>
                  <a:lnTo>
                    <a:pt x="813" y="440"/>
                  </a:lnTo>
                  <a:lnTo>
                    <a:pt x="844" y="502"/>
                  </a:lnTo>
                  <a:lnTo>
                    <a:pt x="804" y="541"/>
                  </a:lnTo>
                  <a:lnTo>
                    <a:pt x="669" y="522"/>
                  </a:lnTo>
                  <a:lnTo>
                    <a:pt x="632" y="649"/>
                  </a:lnTo>
                  <a:lnTo>
                    <a:pt x="604" y="843"/>
                  </a:lnTo>
                  <a:lnTo>
                    <a:pt x="525" y="877"/>
                  </a:lnTo>
                  <a:lnTo>
                    <a:pt x="164" y="829"/>
                  </a:lnTo>
                  <a:lnTo>
                    <a:pt x="0" y="835"/>
                  </a:lnTo>
                  <a:lnTo>
                    <a:pt x="5" y="942"/>
                  </a:lnTo>
                  <a:lnTo>
                    <a:pt x="93" y="922"/>
                  </a:lnTo>
                  <a:lnTo>
                    <a:pt x="93" y="922"/>
                  </a:lnTo>
                  <a:lnTo>
                    <a:pt x="96" y="922"/>
                  </a:lnTo>
                  <a:lnTo>
                    <a:pt x="212" y="939"/>
                  </a:lnTo>
                  <a:lnTo>
                    <a:pt x="214" y="939"/>
                  </a:lnTo>
                  <a:lnTo>
                    <a:pt x="217" y="942"/>
                  </a:lnTo>
                  <a:lnTo>
                    <a:pt x="262" y="1007"/>
                  </a:lnTo>
                  <a:lnTo>
                    <a:pt x="262" y="1010"/>
                  </a:lnTo>
                  <a:lnTo>
                    <a:pt x="262" y="1013"/>
                  </a:lnTo>
                  <a:lnTo>
                    <a:pt x="262" y="1092"/>
                  </a:lnTo>
                  <a:lnTo>
                    <a:pt x="262" y="1095"/>
                  </a:lnTo>
                  <a:lnTo>
                    <a:pt x="259" y="1097"/>
                  </a:lnTo>
                  <a:lnTo>
                    <a:pt x="220" y="1143"/>
                  </a:lnTo>
                  <a:lnTo>
                    <a:pt x="223" y="1233"/>
                  </a:lnTo>
                  <a:lnTo>
                    <a:pt x="223" y="1236"/>
                  </a:lnTo>
                  <a:lnTo>
                    <a:pt x="223" y="1236"/>
                  </a:lnTo>
                  <a:lnTo>
                    <a:pt x="212" y="1315"/>
                  </a:lnTo>
                  <a:lnTo>
                    <a:pt x="212" y="1318"/>
                  </a:lnTo>
                  <a:lnTo>
                    <a:pt x="209" y="1318"/>
                  </a:lnTo>
                  <a:lnTo>
                    <a:pt x="152" y="1363"/>
                  </a:lnTo>
                  <a:lnTo>
                    <a:pt x="135" y="1408"/>
                  </a:lnTo>
                  <a:lnTo>
                    <a:pt x="158" y="1456"/>
                  </a:lnTo>
                  <a:lnTo>
                    <a:pt x="189" y="1461"/>
                  </a:lnTo>
                  <a:lnTo>
                    <a:pt x="192" y="1399"/>
                  </a:lnTo>
                  <a:lnTo>
                    <a:pt x="192" y="1394"/>
                  </a:lnTo>
                  <a:lnTo>
                    <a:pt x="197" y="1394"/>
                  </a:lnTo>
                  <a:lnTo>
                    <a:pt x="237" y="1380"/>
                  </a:lnTo>
                  <a:lnTo>
                    <a:pt x="243" y="1380"/>
                  </a:lnTo>
                  <a:lnTo>
                    <a:pt x="243" y="1385"/>
                  </a:lnTo>
                  <a:lnTo>
                    <a:pt x="268" y="1425"/>
                  </a:lnTo>
                  <a:lnTo>
                    <a:pt x="288" y="1430"/>
                  </a:lnTo>
                  <a:lnTo>
                    <a:pt x="293" y="1374"/>
                  </a:lnTo>
                  <a:lnTo>
                    <a:pt x="293" y="1368"/>
                  </a:lnTo>
                  <a:lnTo>
                    <a:pt x="299" y="1368"/>
                  </a:lnTo>
                  <a:lnTo>
                    <a:pt x="350" y="1365"/>
                  </a:lnTo>
                  <a:lnTo>
                    <a:pt x="355" y="1363"/>
                  </a:lnTo>
                  <a:lnTo>
                    <a:pt x="355" y="1368"/>
                  </a:lnTo>
                  <a:lnTo>
                    <a:pt x="384" y="1464"/>
                  </a:lnTo>
                  <a:lnTo>
                    <a:pt x="443" y="1476"/>
                  </a:lnTo>
                  <a:lnTo>
                    <a:pt x="446" y="1476"/>
                  </a:lnTo>
                  <a:lnTo>
                    <a:pt x="449" y="1478"/>
                  </a:lnTo>
                  <a:lnTo>
                    <a:pt x="539" y="1597"/>
                  </a:lnTo>
                  <a:lnTo>
                    <a:pt x="553" y="1560"/>
                  </a:lnTo>
                  <a:lnTo>
                    <a:pt x="545" y="1444"/>
                  </a:lnTo>
                  <a:lnTo>
                    <a:pt x="545" y="1444"/>
                  </a:lnTo>
                  <a:lnTo>
                    <a:pt x="545" y="1442"/>
                  </a:lnTo>
                  <a:lnTo>
                    <a:pt x="587" y="1360"/>
                  </a:lnTo>
                  <a:lnTo>
                    <a:pt x="587" y="1360"/>
                  </a:lnTo>
                  <a:lnTo>
                    <a:pt x="587" y="1360"/>
                  </a:lnTo>
                  <a:lnTo>
                    <a:pt x="736" y="1196"/>
                  </a:lnTo>
                  <a:lnTo>
                    <a:pt x="739" y="1193"/>
                  </a:lnTo>
                  <a:lnTo>
                    <a:pt x="745" y="1196"/>
                  </a:lnTo>
                  <a:lnTo>
                    <a:pt x="832" y="1216"/>
                  </a:lnTo>
                  <a:lnTo>
                    <a:pt x="835" y="1216"/>
                  </a:lnTo>
                  <a:lnTo>
                    <a:pt x="838" y="1219"/>
                  </a:lnTo>
                  <a:lnTo>
                    <a:pt x="863" y="1270"/>
                  </a:lnTo>
                  <a:lnTo>
                    <a:pt x="866" y="1272"/>
                  </a:lnTo>
                  <a:lnTo>
                    <a:pt x="866" y="1275"/>
                  </a:lnTo>
                  <a:lnTo>
                    <a:pt x="852" y="1363"/>
                  </a:lnTo>
                  <a:lnTo>
                    <a:pt x="852" y="1365"/>
                  </a:lnTo>
                  <a:lnTo>
                    <a:pt x="849" y="1365"/>
                  </a:lnTo>
                  <a:lnTo>
                    <a:pt x="784" y="1430"/>
                  </a:lnTo>
                  <a:lnTo>
                    <a:pt x="674" y="1552"/>
                  </a:lnTo>
                  <a:lnTo>
                    <a:pt x="646" y="1659"/>
                  </a:lnTo>
                  <a:lnTo>
                    <a:pt x="719" y="1659"/>
                  </a:lnTo>
                  <a:lnTo>
                    <a:pt x="725" y="1659"/>
                  </a:lnTo>
                  <a:lnTo>
                    <a:pt x="725" y="1665"/>
                  </a:lnTo>
                  <a:lnTo>
                    <a:pt x="725" y="1761"/>
                  </a:lnTo>
                  <a:lnTo>
                    <a:pt x="784" y="1780"/>
                  </a:lnTo>
                  <a:lnTo>
                    <a:pt x="827" y="1732"/>
                  </a:lnTo>
                  <a:lnTo>
                    <a:pt x="830" y="1730"/>
                  </a:lnTo>
                  <a:lnTo>
                    <a:pt x="832" y="1730"/>
                  </a:lnTo>
                  <a:lnTo>
                    <a:pt x="886" y="1730"/>
                  </a:lnTo>
                  <a:lnTo>
                    <a:pt x="909" y="1631"/>
                  </a:lnTo>
                  <a:lnTo>
                    <a:pt x="909" y="1631"/>
                  </a:lnTo>
                  <a:lnTo>
                    <a:pt x="909" y="1628"/>
                  </a:lnTo>
                  <a:lnTo>
                    <a:pt x="1010" y="1524"/>
                  </a:lnTo>
                  <a:lnTo>
                    <a:pt x="985" y="1481"/>
                  </a:lnTo>
                  <a:lnTo>
                    <a:pt x="985" y="1481"/>
                  </a:lnTo>
                  <a:lnTo>
                    <a:pt x="954" y="1428"/>
                  </a:lnTo>
                  <a:lnTo>
                    <a:pt x="954" y="1425"/>
                  </a:lnTo>
                  <a:lnTo>
                    <a:pt x="954" y="1422"/>
                  </a:lnTo>
                  <a:lnTo>
                    <a:pt x="976" y="1340"/>
                  </a:lnTo>
                  <a:lnTo>
                    <a:pt x="976" y="1337"/>
                  </a:lnTo>
                  <a:lnTo>
                    <a:pt x="979" y="1337"/>
                  </a:lnTo>
                  <a:lnTo>
                    <a:pt x="1078" y="1238"/>
                  </a:lnTo>
                  <a:lnTo>
                    <a:pt x="1086" y="1185"/>
                  </a:lnTo>
                  <a:lnTo>
                    <a:pt x="1086" y="1179"/>
                  </a:lnTo>
                  <a:lnTo>
                    <a:pt x="1095" y="1179"/>
                  </a:lnTo>
                  <a:lnTo>
                    <a:pt x="1163" y="1199"/>
                  </a:lnTo>
                  <a:lnTo>
                    <a:pt x="1205" y="1207"/>
                  </a:lnTo>
                  <a:lnTo>
                    <a:pt x="1256" y="1151"/>
                  </a:lnTo>
                  <a:lnTo>
                    <a:pt x="1256" y="1148"/>
                  </a:lnTo>
                  <a:lnTo>
                    <a:pt x="1259" y="1148"/>
                  </a:lnTo>
                  <a:lnTo>
                    <a:pt x="1267" y="1145"/>
                  </a:lnTo>
                </a:path>
              </a:pathLst>
            </a:custGeom>
            <a:grpFill/>
            <a:ln w="12700" cap="flat" cmpd="sng">
              <a:solidFill>
                <a:schemeClr val="bg2">
                  <a:lumMod val="9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3" name="Freeform 84"/>
            <p:cNvSpPr>
              <a:spLocks noChangeArrowheads="1"/>
            </p:cNvSpPr>
            <p:nvPr/>
          </p:nvSpPr>
          <p:spPr bwMode="auto">
            <a:xfrm>
              <a:off x="3079641" y="3525825"/>
              <a:ext cx="1849213" cy="1140554"/>
            </a:xfrm>
            <a:custGeom>
              <a:avLst/>
              <a:gdLst>
                <a:gd name="T0" fmla="*/ 1205 w 3306"/>
                <a:gd name="T1" fmla="*/ 249 h 1883"/>
                <a:gd name="T2" fmla="*/ 1174 w 3306"/>
                <a:gd name="T3" fmla="*/ 314 h 1883"/>
                <a:gd name="T4" fmla="*/ 1194 w 3306"/>
                <a:gd name="T5" fmla="*/ 415 h 1883"/>
                <a:gd name="T6" fmla="*/ 1100 w 3306"/>
                <a:gd name="T7" fmla="*/ 463 h 1883"/>
                <a:gd name="T8" fmla="*/ 875 w 3306"/>
                <a:gd name="T9" fmla="*/ 395 h 1883"/>
                <a:gd name="T10" fmla="*/ 587 w 3306"/>
                <a:gd name="T11" fmla="*/ 105 h 1883"/>
                <a:gd name="T12" fmla="*/ 632 w 3306"/>
                <a:gd name="T13" fmla="*/ 274 h 1883"/>
                <a:gd name="T14" fmla="*/ 609 w 3306"/>
                <a:gd name="T15" fmla="*/ 384 h 1883"/>
                <a:gd name="T16" fmla="*/ 573 w 3306"/>
                <a:gd name="T17" fmla="*/ 500 h 1883"/>
                <a:gd name="T18" fmla="*/ 578 w 3306"/>
                <a:gd name="T19" fmla="*/ 559 h 1883"/>
                <a:gd name="T20" fmla="*/ 465 w 3306"/>
                <a:gd name="T21" fmla="*/ 570 h 1883"/>
                <a:gd name="T22" fmla="*/ 477 w 3306"/>
                <a:gd name="T23" fmla="*/ 788 h 1883"/>
                <a:gd name="T24" fmla="*/ 522 w 3306"/>
                <a:gd name="T25" fmla="*/ 734 h 1883"/>
                <a:gd name="T26" fmla="*/ 626 w 3306"/>
                <a:gd name="T27" fmla="*/ 706 h 1883"/>
                <a:gd name="T28" fmla="*/ 683 w 3306"/>
                <a:gd name="T29" fmla="*/ 833 h 1883"/>
                <a:gd name="T30" fmla="*/ 460 w 3306"/>
                <a:gd name="T31" fmla="*/ 1109 h 1883"/>
                <a:gd name="T32" fmla="*/ 375 w 3306"/>
                <a:gd name="T33" fmla="*/ 1172 h 1883"/>
                <a:gd name="T34" fmla="*/ 206 w 3306"/>
                <a:gd name="T35" fmla="*/ 1188 h 1883"/>
                <a:gd name="T36" fmla="*/ 22 w 3306"/>
                <a:gd name="T37" fmla="*/ 1465 h 1883"/>
                <a:gd name="T38" fmla="*/ 53 w 3306"/>
                <a:gd name="T39" fmla="*/ 1645 h 1883"/>
                <a:gd name="T40" fmla="*/ 149 w 3306"/>
                <a:gd name="T41" fmla="*/ 1549 h 1883"/>
                <a:gd name="T42" fmla="*/ 550 w 3306"/>
                <a:gd name="T43" fmla="*/ 1482 h 1883"/>
                <a:gd name="T44" fmla="*/ 728 w 3306"/>
                <a:gd name="T45" fmla="*/ 1493 h 1883"/>
                <a:gd name="T46" fmla="*/ 861 w 3306"/>
                <a:gd name="T47" fmla="*/ 1639 h 1883"/>
                <a:gd name="T48" fmla="*/ 1275 w 3306"/>
                <a:gd name="T49" fmla="*/ 1690 h 1883"/>
                <a:gd name="T50" fmla="*/ 1493 w 3306"/>
                <a:gd name="T51" fmla="*/ 1865 h 1883"/>
                <a:gd name="T52" fmla="*/ 1860 w 3306"/>
                <a:gd name="T53" fmla="*/ 1479 h 1883"/>
                <a:gd name="T54" fmla="*/ 2063 w 3306"/>
                <a:gd name="T55" fmla="*/ 1225 h 1883"/>
                <a:gd name="T56" fmla="*/ 2241 w 3306"/>
                <a:gd name="T57" fmla="*/ 1067 h 1883"/>
                <a:gd name="T58" fmla="*/ 2286 w 3306"/>
                <a:gd name="T59" fmla="*/ 1124 h 1883"/>
                <a:gd name="T60" fmla="*/ 2500 w 3306"/>
                <a:gd name="T61" fmla="*/ 1016 h 1883"/>
                <a:gd name="T62" fmla="*/ 2811 w 3306"/>
                <a:gd name="T63" fmla="*/ 906 h 1883"/>
                <a:gd name="T64" fmla="*/ 3068 w 3306"/>
                <a:gd name="T65" fmla="*/ 895 h 1883"/>
                <a:gd name="T66" fmla="*/ 3135 w 3306"/>
                <a:gd name="T67" fmla="*/ 813 h 1883"/>
                <a:gd name="T68" fmla="*/ 3257 w 3306"/>
                <a:gd name="T69" fmla="*/ 562 h 1883"/>
                <a:gd name="T70" fmla="*/ 3305 w 3306"/>
                <a:gd name="T71" fmla="*/ 474 h 1883"/>
                <a:gd name="T72" fmla="*/ 3223 w 3306"/>
                <a:gd name="T73" fmla="*/ 514 h 1883"/>
                <a:gd name="T74" fmla="*/ 3079 w 3306"/>
                <a:gd name="T75" fmla="*/ 587 h 1883"/>
                <a:gd name="T76" fmla="*/ 2980 w 3306"/>
                <a:gd name="T77" fmla="*/ 568 h 1883"/>
                <a:gd name="T78" fmla="*/ 2907 w 3306"/>
                <a:gd name="T79" fmla="*/ 652 h 1883"/>
                <a:gd name="T80" fmla="*/ 2689 w 3306"/>
                <a:gd name="T81" fmla="*/ 666 h 1883"/>
                <a:gd name="T82" fmla="*/ 1690 w 3306"/>
                <a:gd name="T83" fmla="*/ 43 h 1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306" h="1883">
                  <a:moveTo>
                    <a:pt x="1292" y="0"/>
                  </a:moveTo>
                  <a:lnTo>
                    <a:pt x="1157" y="175"/>
                  </a:lnTo>
                  <a:lnTo>
                    <a:pt x="1205" y="249"/>
                  </a:lnTo>
                  <a:lnTo>
                    <a:pt x="1208" y="252"/>
                  </a:lnTo>
                  <a:lnTo>
                    <a:pt x="1205" y="257"/>
                  </a:lnTo>
                  <a:lnTo>
                    <a:pt x="1174" y="314"/>
                  </a:lnTo>
                  <a:lnTo>
                    <a:pt x="1196" y="407"/>
                  </a:lnTo>
                  <a:lnTo>
                    <a:pt x="1199" y="412"/>
                  </a:lnTo>
                  <a:lnTo>
                    <a:pt x="1194" y="415"/>
                  </a:lnTo>
                  <a:lnTo>
                    <a:pt x="1106" y="463"/>
                  </a:lnTo>
                  <a:lnTo>
                    <a:pt x="1103" y="466"/>
                  </a:lnTo>
                  <a:lnTo>
                    <a:pt x="1100" y="463"/>
                  </a:lnTo>
                  <a:lnTo>
                    <a:pt x="988" y="393"/>
                  </a:lnTo>
                  <a:lnTo>
                    <a:pt x="880" y="395"/>
                  </a:lnTo>
                  <a:lnTo>
                    <a:pt x="875" y="395"/>
                  </a:lnTo>
                  <a:lnTo>
                    <a:pt x="875" y="393"/>
                  </a:lnTo>
                  <a:lnTo>
                    <a:pt x="855" y="311"/>
                  </a:lnTo>
                  <a:lnTo>
                    <a:pt x="587" y="105"/>
                  </a:lnTo>
                  <a:lnTo>
                    <a:pt x="556" y="150"/>
                  </a:lnTo>
                  <a:lnTo>
                    <a:pt x="632" y="271"/>
                  </a:lnTo>
                  <a:lnTo>
                    <a:pt x="632" y="274"/>
                  </a:lnTo>
                  <a:lnTo>
                    <a:pt x="632" y="277"/>
                  </a:lnTo>
                  <a:lnTo>
                    <a:pt x="609" y="381"/>
                  </a:lnTo>
                  <a:lnTo>
                    <a:pt x="609" y="384"/>
                  </a:lnTo>
                  <a:lnTo>
                    <a:pt x="607" y="384"/>
                  </a:lnTo>
                  <a:lnTo>
                    <a:pt x="542" y="449"/>
                  </a:lnTo>
                  <a:lnTo>
                    <a:pt x="573" y="500"/>
                  </a:lnTo>
                  <a:lnTo>
                    <a:pt x="573" y="503"/>
                  </a:lnTo>
                  <a:lnTo>
                    <a:pt x="573" y="503"/>
                  </a:lnTo>
                  <a:lnTo>
                    <a:pt x="578" y="559"/>
                  </a:lnTo>
                  <a:lnTo>
                    <a:pt x="578" y="565"/>
                  </a:lnTo>
                  <a:lnTo>
                    <a:pt x="570" y="565"/>
                  </a:lnTo>
                  <a:lnTo>
                    <a:pt x="465" y="570"/>
                  </a:lnTo>
                  <a:lnTo>
                    <a:pt x="381" y="681"/>
                  </a:lnTo>
                  <a:lnTo>
                    <a:pt x="378" y="745"/>
                  </a:lnTo>
                  <a:lnTo>
                    <a:pt x="477" y="788"/>
                  </a:lnTo>
                  <a:lnTo>
                    <a:pt x="519" y="737"/>
                  </a:lnTo>
                  <a:lnTo>
                    <a:pt x="522" y="734"/>
                  </a:lnTo>
                  <a:lnTo>
                    <a:pt x="522" y="734"/>
                  </a:lnTo>
                  <a:lnTo>
                    <a:pt x="618" y="703"/>
                  </a:lnTo>
                  <a:lnTo>
                    <a:pt x="624" y="700"/>
                  </a:lnTo>
                  <a:lnTo>
                    <a:pt x="626" y="706"/>
                  </a:lnTo>
                  <a:lnTo>
                    <a:pt x="686" y="824"/>
                  </a:lnTo>
                  <a:lnTo>
                    <a:pt x="688" y="830"/>
                  </a:lnTo>
                  <a:lnTo>
                    <a:pt x="683" y="833"/>
                  </a:lnTo>
                  <a:lnTo>
                    <a:pt x="463" y="1008"/>
                  </a:lnTo>
                  <a:lnTo>
                    <a:pt x="460" y="1107"/>
                  </a:lnTo>
                  <a:lnTo>
                    <a:pt x="460" y="1109"/>
                  </a:lnTo>
                  <a:lnTo>
                    <a:pt x="457" y="1109"/>
                  </a:lnTo>
                  <a:lnTo>
                    <a:pt x="378" y="1169"/>
                  </a:lnTo>
                  <a:lnTo>
                    <a:pt x="375" y="1172"/>
                  </a:lnTo>
                  <a:lnTo>
                    <a:pt x="372" y="1172"/>
                  </a:lnTo>
                  <a:lnTo>
                    <a:pt x="276" y="1132"/>
                  </a:lnTo>
                  <a:lnTo>
                    <a:pt x="206" y="1188"/>
                  </a:lnTo>
                  <a:lnTo>
                    <a:pt x="0" y="1417"/>
                  </a:lnTo>
                  <a:lnTo>
                    <a:pt x="20" y="1465"/>
                  </a:lnTo>
                  <a:lnTo>
                    <a:pt x="22" y="1465"/>
                  </a:lnTo>
                  <a:lnTo>
                    <a:pt x="22" y="1468"/>
                  </a:lnTo>
                  <a:lnTo>
                    <a:pt x="22" y="1619"/>
                  </a:lnTo>
                  <a:lnTo>
                    <a:pt x="53" y="1645"/>
                  </a:lnTo>
                  <a:lnTo>
                    <a:pt x="141" y="1549"/>
                  </a:lnTo>
                  <a:lnTo>
                    <a:pt x="144" y="1546"/>
                  </a:lnTo>
                  <a:lnTo>
                    <a:pt x="149" y="1549"/>
                  </a:lnTo>
                  <a:lnTo>
                    <a:pt x="409" y="1647"/>
                  </a:lnTo>
                  <a:lnTo>
                    <a:pt x="499" y="1608"/>
                  </a:lnTo>
                  <a:lnTo>
                    <a:pt x="550" y="1482"/>
                  </a:lnTo>
                  <a:lnTo>
                    <a:pt x="550" y="1476"/>
                  </a:lnTo>
                  <a:lnTo>
                    <a:pt x="556" y="1476"/>
                  </a:lnTo>
                  <a:lnTo>
                    <a:pt x="728" y="1493"/>
                  </a:lnTo>
                  <a:lnTo>
                    <a:pt x="731" y="1493"/>
                  </a:lnTo>
                  <a:lnTo>
                    <a:pt x="734" y="1496"/>
                  </a:lnTo>
                  <a:lnTo>
                    <a:pt x="861" y="1639"/>
                  </a:lnTo>
                  <a:lnTo>
                    <a:pt x="1002" y="1712"/>
                  </a:lnTo>
                  <a:lnTo>
                    <a:pt x="1196" y="1732"/>
                  </a:lnTo>
                  <a:lnTo>
                    <a:pt x="1275" y="1690"/>
                  </a:lnTo>
                  <a:lnTo>
                    <a:pt x="1278" y="1687"/>
                  </a:lnTo>
                  <a:lnTo>
                    <a:pt x="1281" y="1690"/>
                  </a:lnTo>
                  <a:lnTo>
                    <a:pt x="1493" y="1865"/>
                  </a:lnTo>
                  <a:lnTo>
                    <a:pt x="1623" y="1882"/>
                  </a:lnTo>
                  <a:lnTo>
                    <a:pt x="1860" y="1482"/>
                  </a:lnTo>
                  <a:lnTo>
                    <a:pt x="1860" y="1479"/>
                  </a:lnTo>
                  <a:lnTo>
                    <a:pt x="1860" y="1479"/>
                  </a:lnTo>
                  <a:lnTo>
                    <a:pt x="2037" y="1321"/>
                  </a:lnTo>
                  <a:lnTo>
                    <a:pt x="2063" y="1225"/>
                  </a:lnTo>
                  <a:lnTo>
                    <a:pt x="2063" y="1222"/>
                  </a:lnTo>
                  <a:lnTo>
                    <a:pt x="2066" y="1222"/>
                  </a:lnTo>
                  <a:lnTo>
                    <a:pt x="2241" y="1067"/>
                  </a:lnTo>
                  <a:lnTo>
                    <a:pt x="2246" y="1061"/>
                  </a:lnTo>
                  <a:lnTo>
                    <a:pt x="2252" y="1067"/>
                  </a:lnTo>
                  <a:lnTo>
                    <a:pt x="2286" y="1124"/>
                  </a:lnTo>
                  <a:lnTo>
                    <a:pt x="2385" y="1118"/>
                  </a:lnTo>
                  <a:lnTo>
                    <a:pt x="2500" y="1016"/>
                  </a:lnTo>
                  <a:lnTo>
                    <a:pt x="2500" y="1016"/>
                  </a:lnTo>
                  <a:lnTo>
                    <a:pt x="2503" y="1016"/>
                  </a:lnTo>
                  <a:lnTo>
                    <a:pt x="2681" y="1014"/>
                  </a:lnTo>
                  <a:lnTo>
                    <a:pt x="2811" y="906"/>
                  </a:lnTo>
                  <a:lnTo>
                    <a:pt x="2811" y="906"/>
                  </a:lnTo>
                  <a:lnTo>
                    <a:pt x="2814" y="903"/>
                  </a:lnTo>
                  <a:lnTo>
                    <a:pt x="3068" y="895"/>
                  </a:lnTo>
                  <a:lnTo>
                    <a:pt x="3132" y="816"/>
                  </a:lnTo>
                  <a:lnTo>
                    <a:pt x="3135" y="816"/>
                  </a:lnTo>
                  <a:lnTo>
                    <a:pt x="3135" y="813"/>
                  </a:lnTo>
                  <a:lnTo>
                    <a:pt x="3237" y="782"/>
                  </a:lnTo>
                  <a:lnTo>
                    <a:pt x="3296" y="689"/>
                  </a:lnTo>
                  <a:lnTo>
                    <a:pt x="3257" y="562"/>
                  </a:lnTo>
                  <a:lnTo>
                    <a:pt x="3257" y="559"/>
                  </a:lnTo>
                  <a:lnTo>
                    <a:pt x="3257" y="556"/>
                  </a:lnTo>
                  <a:lnTo>
                    <a:pt x="3305" y="474"/>
                  </a:lnTo>
                  <a:lnTo>
                    <a:pt x="3254" y="463"/>
                  </a:lnTo>
                  <a:lnTo>
                    <a:pt x="3223" y="511"/>
                  </a:lnTo>
                  <a:lnTo>
                    <a:pt x="3223" y="514"/>
                  </a:lnTo>
                  <a:lnTo>
                    <a:pt x="3217" y="514"/>
                  </a:lnTo>
                  <a:lnTo>
                    <a:pt x="3158" y="514"/>
                  </a:lnTo>
                  <a:lnTo>
                    <a:pt x="3079" y="587"/>
                  </a:lnTo>
                  <a:lnTo>
                    <a:pt x="3079" y="590"/>
                  </a:lnTo>
                  <a:lnTo>
                    <a:pt x="3073" y="587"/>
                  </a:lnTo>
                  <a:lnTo>
                    <a:pt x="2980" y="568"/>
                  </a:lnTo>
                  <a:lnTo>
                    <a:pt x="2909" y="649"/>
                  </a:lnTo>
                  <a:lnTo>
                    <a:pt x="2909" y="652"/>
                  </a:lnTo>
                  <a:lnTo>
                    <a:pt x="2907" y="652"/>
                  </a:lnTo>
                  <a:lnTo>
                    <a:pt x="2695" y="669"/>
                  </a:lnTo>
                  <a:lnTo>
                    <a:pt x="2692" y="669"/>
                  </a:lnTo>
                  <a:lnTo>
                    <a:pt x="2689" y="666"/>
                  </a:lnTo>
                  <a:lnTo>
                    <a:pt x="1778" y="14"/>
                  </a:lnTo>
                  <a:lnTo>
                    <a:pt x="1690" y="43"/>
                  </a:lnTo>
                  <a:lnTo>
                    <a:pt x="1690" y="43"/>
                  </a:lnTo>
                  <a:lnTo>
                    <a:pt x="1687" y="43"/>
                  </a:lnTo>
                  <a:lnTo>
                    <a:pt x="1292" y="0"/>
                  </a:lnTo>
                </a:path>
              </a:pathLst>
            </a:custGeom>
            <a:grpFill/>
            <a:ln w="12700" cap="flat" cmpd="sng">
              <a:solidFill>
                <a:schemeClr val="bg2">
                  <a:lumMod val="9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4" name="Freeform 85"/>
            <p:cNvSpPr>
              <a:spLocks noChangeArrowheads="1"/>
            </p:cNvSpPr>
            <p:nvPr/>
          </p:nvSpPr>
          <p:spPr bwMode="auto">
            <a:xfrm>
              <a:off x="3025397" y="2879422"/>
              <a:ext cx="36983" cy="58764"/>
            </a:xfrm>
            <a:custGeom>
              <a:avLst/>
              <a:gdLst>
                <a:gd name="T0" fmla="*/ 0 w 66"/>
                <a:gd name="T1" fmla="*/ 63 h 95"/>
                <a:gd name="T2" fmla="*/ 28 w 66"/>
                <a:gd name="T3" fmla="*/ 94 h 95"/>
                <a:gd name="T4" fmla="*/ 65 w 66"/>
                <a:gd name="T5" fmla="*/ 68 h 95"/>
                <a:gd name="T6" fmla="*/ 54 w 66"/>
                <a:gd name="T7" fmla="*/ 23 h 95"/>
                <a:gd name="T8" fmla="*/ 25 w 66"/>
                <a:gd name="T9" fmla="*/ 0 h 95"/>
                <a:gd name="T10" fmla="*/ 3 w 66"/>
                <a:gd name="T11" fmla="*/ 32 h 95"/>
                <a:gd name="T12" fmla="*/ 0 w 66"/>
                <a:gd name="T13" fmla="*/ 6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95">
                  <a:moveTo>
                    <a:pt x="0" y="63"/>
                  </a:moveTo>
                  <a:lnTo>
                    <a:pt x="28" y="94"/>
                  </a:lnTo>
                  <a:lnTo>
                    <a:pt x="65" y="68"/>
                  </a:lnTo>
                  <a:lnTo>
                    <a:pt x="54" y="23"/>
                  </a:lnTo>
                  <a:lnTo>
                    <a:pt x="25" y="0"/>
                  </a:lnTo>
                  <a:lnTo>
                    <a:pt x="3" y="32"/>
                  </a:lnTo>
                  <a:lnTo>
                    <a:pt x="0" y="63"/>
                  </a:lnTo>
                </a:path>
              </a:pathLst>
            </a:custGeom>
            <a:grpFill/>
            <a:ln w="12700" cap="flat" cmpd="sng">
              <a:solidFill>
                <a:schemeClr val="bg2">
                  <a:lumMod val="9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5" name="Freeform 86"/>
            <p:cNvSpPr>
              <a:spLocks noChangeArrowheads="1"/>
            </p:cNvSpPr>
            <p:nvPr/>
          </p:nvSpPr>
          <p:spPr bwMode="auto">
            <a:xfrm>
              <a:off x="4551614" y="2903463"/>
              <a:ext cx="32054" cy="77461"/>
            </a:xfrm>
            <a:custGeom>
              <a:avLst/>
              <a:gdLst>
                <a:gd name="T0" fmla="*/ 9 w 58"/>
                <a:gd name="T1" fmla="*/ 127 h 128"/>
                <a:gd name="T2" fmla="*/ 57 w 58"/>
                <a:gd name="T3" fmla="*/ 90 h 128"/>
                <a:gd name="T4" fmla="*/ 57 w 58"/>
                <a:gd name="T5" fmla="*/ 14 h 128"/>
                <a:gd name="T6" fmla="*/ 0 w 58"/>
                <a:gd name="T7" fmla="*/ 0 h 128"/>
                <a:gd name="T8" fmla="*/ 9 w 58"/>
                <a:gd name="T9" fmla="*/ 127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28">
                  <a:moveTo>
                    <a:pt x="9" y="127"/>
                  </a:moveTo>
                  <a:lnTo>
                    <a:pt x="57" y="90"/>
                  </a:lnTo>
                  <a:lnTo>
                    <a:pt x="57" y="14"/>
                  </a:lnTo>
                  <a:lnTo>
                    <a:pt x="0" y="0"/>
                  </a:lnTo>
                  <a:lnTo>
                    <a:pt x="9" y="127"/>
                  </a:lnTo>
                </a:path>
              </a:pathLst>
            </a:custGeom>
            <a:grpFill/>
            <a:ln w="12700" cap="flat" cmpd="sng">
              <a:solidFill>
                <a:schemeClr val="bg2">
                  <a:lumMod val="9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6" name="Freeform 87"/>
            <p:cNvSpPr>
              <a:spLocks noChangeArrowheads="1"/>
            </p:cNvSpPr>
            <p:nvPr/>
          </p:nvSpPr>
          <p:spPr bwMode="auto">
            <a:xfrm>
              <a:off x="3622077" y="2900791"/>
              <a:ext cx="1358554" cy="1020354"/>
            </a:xfrm>
            <a:custGeom>
              <a:avLst/>
              <a:gdLst>
                <a:gd name="T0" fmla="*/ 2359 w 2431"/>
                <a:gd name="T1" fmla="*/ 1109 h 1686"/>
                <a:gd name="T2" fmla="*/ 2037 w 2431"/>
                <a:gd name="T3" fmla="*/ 909 h 1686"/>
                <a:gd name="T4" fmla="*/ 2015 w 2431"/>
                <a:gd name="T5" fmla="*/ 1112 h 1686"/>
                <a:gd name="T6" fmla="*/ 1860 w 2431"/>
                <a:gd name="T7" fmla="*/ 1160 h 1686"/>
                <a:gd name="T8" fmla="*/ 1752 w 2431"/>
                <a:gd name="T9" fmla="*/ 1160 h 1686"/>
                <a:gd name="T10" fmla="*/ 1834 w 2431"/>
                <a:gd name="T11" fmla="*/ 1005 h 1686"/>
                <a:gd name="T12" fmla="*/ 1442 w 2431"/>
                <a:gd name="T13" fmla="*/ 906 h 1686"/>
                <a:gd name="T14" fmla="*/ 1174 w 2431"/>
                <a:gd name="T15" fmla="*/ 827 h 1686"/>
                <a:gd name="T16" fmla="*/ 1354 w 2431"/>
                <a:gd name="T17" fmla="*/ 695 h 1686"/>
                <a:gd name="T18" fmla="*/ 1123 w 2431"/>
                <a:gd name="T19" fmla="*/ 748 h 1686"/>
                <a:gd name="T20" fmla="*/ 680 w 2431"/>
                <a:gd name="T21" fmla="*/ 582 h 1686"/>
                <a:gd name="T22" fmla="*/ 570 w 2431"/>
                <a:gd name="T23" fmla="*/ 579 h 1686"/>
                <a:gd name="T24" fmla="*/ 245 w 2431"/>
                <a:gd name="T25" fmla="*/ 596 h 1686"/>
                <a:gd name="T26" fmla="*/ 245 w 2431"/>
                <a:gd name="T27" fmla="*/ 404 h 1686"/>
                <a:gd name="T28" fmla="*/ 499 w 2431"/>
                <a:gd name="T29" fmla="*/ 446 h 1686"/>
                <a:gd name="T30" fmla="*/ 556 w 2431"/>
                <a:gd name="T31" fmla="*/ 175 h 1686"/>
                <a:gd name="T32" fmla="*/ 344 w 2431"/>
                <a:gd name="T33" fmla="*/ 172 h 1686"/>
                <a:gd name="T34" fmla="*/ 107 w 2431"/>
                <a:gd name="T35" fmla="*/ 426 h 1686"/>
                <a:gd name="T36" fmla="*/ 42 w 2431"/>
                <a:gd name="T37" fmla="*/ 743 h 1686"/>
                <a:gd name="T38" fmla="*/ 265 w 2431"/>
                <a:gd name="T39" fmla="*/ 929 h 1686"/>
                <a:gd name="T40" fmla="*/ 268 w 2431"/>
                <a:gd name="T41" fmla="*/ 934 h 1686"/>
                <a:gd name="T42" fmla="*/ 719 w 2431"/>
                <a:gd name="T43" fmla="*/ 1059 h 1686"/>
                <a:gd name="T44" fmla="*/ 813 w 2431"/>
                <a:gd name="T45" fmla="*/ 1030 h 1686"/>
                <a:gd name="T46" fmla="*/ 1730 w 2431"/>
                <a:gd name="T47" fmla="*/ 1685 h 1686"/>
                <a:gd name="T48" fmla="*/ 2006 w 2431"/>
                <a:gd name="T49" fmla="*/ 1584 h 1686"/>
                <a:gd name="T50" fmla="*/ 2012 w 2431"/>
                <a:gd name="T51" fmla="*/ 1584 h 1686"/>
                <a:gd name="T52" fmla="*/ 2181 w 2431"/>
                <a:gd name="T53" fmla="*/ 1533 h 1686"/>
                <a:gd name="T54" fmla="*/ 2187 w 2431"/>
                <a:gd name="T55" fmla="*/ 1530 h 1686"/>
                <a:gd name="T56" fmla="*/ 2277 w 2431"/>
                <a:gd name="T57" fmla="*/ 1482 h 1686"/>
                <a:gd name="T58" fmla="*/ 2286 w 2431"/>
                <a:gd name="T59" fmla="*/ 1479 h 1686"/>
                <a:gd name="T60" fmla="*/ 2390 w 2431"/>
                <a:gd name="T61" fmla="*/ 1409 h 1686"/>
                <a:gd name="T62" fmla="*/ 2337 w 2431"/>
                <a:gd name="T63" fmla="*/ 1315 h 1686"/>
                <a:gd name="T64" fmla="*/ 2430 w 2431"/>
                <a:gd name="T65" fmla="*/ 1236 h 1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31" h="1686">
                  <a:moveTo>
                    <a:pt x="2430" y="1236"/>
                  </a:moveTo>
                  <a:lnTo>
                    <a:pt x="2359" y="1109"/>
                  </a:lnTo>
                  <a:lnTo>
                    <a:pt x="2176" y="909"/>
                  </a:lnTo>
                  <a:lnTo>
                    <a:pt x="2037" y="909"/>
                  </a:lnTo>
                  <a:lnTo>
                    <a:pt x="2018" y="991"/>
                  </a:lnTo>
                  <a:lnTo>
                    <a:pt x="2015" y="1112"/>
                  </a:lnTo>
                  <a:lnTo>
                    <a:pt x="1913" y="1171"/>
                  </a:lnTo>
                  <a:lnTo>
                    <a:pt x="1860" y="1160"/>
                  </a:lnTo>
                  <a:lnTo>
                    <a:pt x="1823" y="1214"/>
                  </a:lnTo>
                  <a:lnTo>
                    <a:pt x="1752" y="1160"/>
                  </a:lnTo>
                  <a:lnTo>
                    <a:pt x="1834" y="1087"/>
                  </a:lnTo>
                  <a:lnTo>
                    <a:pt x="1834" y="1005"/>
                  </a:lnTo>
                  <a:lnTo>
                    <a:pt x="1572" y="1002"/>
                  </a:lnTo>
                  <a:lnTo>
                    <a:pt x="1442" y="906"/>
                  </a:lnTo>
                  <a:lnTo>
                    <a:pt x="1244" y="923"/>
                  </a:lnTo>
                  <a:lnTo>
                    <a:pt x="1174" y="827"/>
                  </a:lnTo>
                  <a:lnTo>
                    <a:pt x="1292" y="816"/>
                  </a:lnTo>
                  <a:lnTo>
                    <a:pt x="1354" y="695"/>
                  </a:lnTo>
                  <a:lnTo>
                    <a:pt x="1196" y="658"/>
                  </a:lnTo>
                  <a:lnTo>
                    <a:pt x="1123" y="748"/>
                  </a:lnTo>
                  <a:lnTo>
                    <a:pt x="1086" y="680"/>
                  </a:lnTo>
                  <a:lnTo>
                    <a:pt x="680" y="582"/>
                  </a:lnTo>
                  <a:lnTo>
                    <a:pt x="629" y="632"/>
                  </a:lnTo>
                  <a:lnTo>
                    <a:pt x="570" y="579"/>
                  </a:lnTo>
                  <a:lnTo>
                    <a:pt x="355" y="703"/>
                  </a:lnTo>
                  <a:lnTo>
                    <a:pt x="245" y="596"/>
                  </a:lnTo>
                  <a:lnTo>
                    <a:pt x="279" y="500"/>
                  </a:lnTo>
                  <a:lnTo>
                    <a:pt x="245" y="404"/>
                  </a:lnTo>
                  <a:lnTo>
                    <a:pt x="378" y="362"/>
                  </a:lnTo>
                  <a:lnTo>
                    <a:pt x="499" y="446"/>
                  </a:lnTo>
                  <a:lnTo>
                    <a:pt x="559" y="350"/>
                  </a:lnTo>
                  <a:lnTo>
                    <a:pt x="556" y="175"/>
                  </a:lnTo>
                  <a:lnTo>
                    <a:pt x="392" y="0"/>
                  </a:lnTo>
                  <a:lnTo>
                    <a:pt x="344" y="172"/>
                  </a:lnTo>
                  <a:lnTo>
                    <a:pt x="124" y="316"/>
                  </a:lnTo>
                  <a:lnTo>
                    <a:pt x="107" y="426"/>
                  </a:lnTo>
                  <a:lnTo>
                    <a:pt x="0" y="522"/>
                  </a:lnTo>
                  <a:lnTo>
                    <a:pt x="42" y="743"/>
                  </a:lnTo>
                  <a:lnTo>
                    <a:pt x="158" y="918"/>
                  </a:lnTo>
                  <a:lnTo>
                    <a:pt x="265" y="929"/>
                  </a:lnTo>
                  <a:lnTo>
                    <a:pt x="268" y="932"/>
                  </a:lnTo>
                  <a:lnTo>
                    <a:pt x="268" y="934"/>
                  </a:lnTo>
                  <a:lnTo>
                    <a:pt x="327" y="1016"/>
                  </a:lnTo>
                  <a:lnTo>
                    <a:pt x="719" y="1059"/>
                  </a:lnTo>
                  <a:lnTo>
                    <a:pt x="810" y="1030"/>
                  </a:lnTo>
                  <a:lnTo>
                    <a:pt x="813" y="1030"/>
                  </a:lnTo>
                  <a:lnTo>
                    <a:pt x="815" y="1033"/>
                  </a:lnTo>
                  <a:lnTo>
                    <a:pt x="1730" y="1685"/>
                  </a:lnTo>
                  <a:lnTo>
                    <a:pt x="1933" y="1668"/>
                  </a:lnTo>
                  <a:lnTo>
                    <a:pt x="2006" y="1584"/>
                  </a:lnTo>
                  <a:lnTo>
                    <a:pt x="2009" y="1581"/>
                  </a:lnTo>
                  <a:lnTo>
                    <a:pt x="2012" y="1584"/>
                  </a:lnTo>
                  <a:lnTo>
                    <a:pt x="2105" y="1603"/>
                  </a:lnTo>
                  <a:lnTo>
                    <a:pt x="2181" y="1533"/>
                  </a:lnTo>
                  <a:lnTo>
                    <a:pt x="2184" y="1530"/>
                  </a:lnTo>
                  <a:lnTo>
                    <a:pt x="2187" y="1530"/>
                  </a:lnTo>
                  <a:lnTo>
                    <a:pt x="2246" y="1530"/>
                  </a:lnTo>
                  <a:lnTo>
                    <a:pt x="2277" y="1482"/>
                  </a:lnTo>
                  <a:lnTo>
                    <a:pt x="2280" y="1479"/>
                  </a:lnTo>
                  <a:lnTo>
                    <a:pt x="2286" y="1479"/>
                  </a:lnTo>
                  <a:lnTo>
                    <a:pt x="2342" y="1490"/>
                  </a:lnTo>
                  <a:lnTo>
                    <a:pt x="2390" y="1409"/>
                  </a:lnTo>
                  <a:lnTo>
                    <a:pt x="2339" y="1321"/>
                  </a:lnTo>
                  <a:lnTo>
                    <a:pt x="2337" y="1315"/>
                  </a:lnTo>
                  <a:lnTo>
                    <a:pt x="2342" y="1310"/>
                  </a:lnTo>
                  <a:lnTo>
                    <a:pt x="2430" y="1236"/>
                  </a:lnTo>
                </a:path>
              </a:pathLst>
            </a:custGeom>
            <a:grpFill/>
            <a:ln w="12700" cap="flat" cmpd="sng">
              <a:solidFill>
                <a:schemeClr val="bg2">
                  <a:lumMod val="9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7" name="Freeform 88"/>
            <p:cNvSpPr>
              <a:spLocks noChangeArrowheads="1"/>
            </p:cNvSpPr>
            <p:nvPr/>
          </p:nvSpPr>
          <p:spPr bwMode="auto">
            <a:xfrm>
              <a:off x="4719275" y="3282757"/>
              <a:ext cx="83831" cy="141567"/>
            </a:xfrm>
            <a:custGeom>
              <a:avLst/>
              <a:gdLst>
                <a:gd name="T0" fmla="*/ 147 w 151"/>
                <a:gd name="T1" fmla="*/ 223 h 233"/>
                <a:gd name="T2" fmla="*/ 65 w 151"/>
                <a:gd name="T3" fmla="*/ 232 h 233"/>
                <a:gd name="T4" fmla="*/ 0 w 151"/>
                <a:gd name="T5" fmla="*/ 125 h 233"/>
                <a:gd name="T6" fmla="*/ 17 w 151"/>
                <a:gd name="T7" fmla="*/ 26 h 233"/>
                <a:gd name="T8" fmla="*/ 119 w 151"/>
                <a:gd name="T9" fmla="*/ 0 h 233"/>
                <a:gd name="T10" fmla="*/ 150 w 151"/>
                <a:gd name="T11" fmla="*/ 111 h 233"/>
                <a:gd name="T12" fmla="*/ 147 w 151"/>
                <a:gd name="T13" fmla="*/ 22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233">
                  <a:moveTo>
                    <a:pt x="147" y="223"/>
                  </a:moveTo>
                  <a:lnTo>
                    <a:pt x="65" y="232"/>
                  </a:lnTo>
                  <a:lnTo>
                    <a:pt x="0" y="125"/>
                  </a:lnTo>
                  <a:lnTo>
                    <a:pt x="17" y="26"/>
                  </a:lnTo>
                  <a:lnTo>
                    <a:pt x="119" y="0"/>
                  </a:lnTo>
                  <a:lnTo>
                    <a:pt x="150" y="111"/>
                  </a:lnTo>
                  <a:lnTo>
                    <a:pt x="147" y="223"/>
                  </a:lnTo>
                </a:path>
              </a:pathLst>
            </a:custGeom>
            <a:grpFill/>
            <a:ln w="12700" cap="flat" cmpd="sng">
              <a:solidFill>
                <a:schemeClr val="bg2">
                  <a:lumMod val="9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8" name="Freeform 89"/>
            <p:cNvSpPr>
              <a:spLocks noChangeArrowheads="1"/>
            </p:cNvSpPr>
            <p:nvPr/>
          </p:nvSpPr>
          <p:spPr bwMode="auto">
            <a:xfrm>
              <a:off x="4093009" y="3029003"/>
              <a:ext cx="130678" cy="136226"/>
            </a:xfrm>
            <a:custGeom>
              <a:avLst/>
              <a:gdLst>
                <a:gd name="T0" fmla="*/ 0 w 232"/>
                <a:gd name="T1" fmla="*/ 138 h 227"/>
                <a:gd name="T2" fmla="*/ 65 w 232"/>
                <a:gd name="T3" fmla="*/ 223 h 227"/>
                <a:gd name="T4" fmla="*/ 214 w 232"/>
                <a:gd name="T5" fmla="*/ 226 h 227"/>
                <a:gd name="T6" fmla="*/ 231 w 232"/>
                <a:gd name="T7" fmla="*/ 169 h 227"/>
                <a:gd name="T8" fmla="*/ 223 w 232"/>
                <a:gd name="T9" fmla="*/ 88 h 227"/>
                <a:gd name="T10" fmla="*/ 144 w 232"/>
                <a:gd name="T11" fmla="*/ 0 h 227"/>
                <a:gd name="T12" fmla="*/ 28 w 232"/>
                <a:gd name="T13" fmla="*/ 40 h 227"/>
                <a:gd name="T14" fmla="*/ 0 w 232"/>
                <a:gd name="T15" fmla="*/ 13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2" h="227">
                  <a:moveTo>
                    <a:pt x="0" y="138"/>
                  </a:moveTo>
                  <a:lnTo>
                    <a:pt x="65" y="223"/>
                  </a:lnTo>
                  <a:lnTo>
                    <a:pt x="214" y="226"/>
                  </a:lnTo>
                  <a:lnTo>
                    <a:pt x="231" y="169"/>
                  </a:lnTo>
                  <a:lnTo>
                    <a:pt x="223" y="88"/>
                  </a:lnTo>
                  <a:lnTo>
                    <a:pt x="144" y="0"/>
                  </a:lnTo>
                  <a:lnTo>
                    <a:pt x="28" y="40"/>
                  </a:lnTo>
                  <a:lnTo>
                    <a:pt x="0" y="138"/>
                  </a:lnTo>
                </a:path>
              </a:pathLst>
            </a:custGeom>
            <a:grpFill/>
            <a:ln w="12700" cap="flat" cmpd="sng">
              <a:solidFill>
                <a:schemeClr val="bg2">
                  <a:lumMod val="9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9" name="Freeform 90"/>
            <p:cNvSpPr>
              <a:spLocks noChangeArrowheads="1"/>
            </p:cNvSpPr>
            <p:nvPr/>
          </p:nvSpPr>
          <p:spPr bwMode="auto">
            <a:xfrm>
              <a:off x="4561476" y="2371916"/>
              <a:ext cx="1193359" cy="806668"/>
            </a:xfrm>
            <a:custGeom>
              <a:avLst/>
              <a:gdLst>
                <a:gd name="T0" fmla="*/ 271 w 2134"/>
                <a:gd name="T1" fmla="*/ 1332 h 1333"/>
                <a:gd name="T2" fmla="*/ 305 w 2134"/>
                <a:gd name="T3" fmla="*/ 1005 h 1333"/>
                <a:gd name="T4" fmla="*/ 330 w 2134"/>
                <a:gd name="T5" fmla="*/ 878 h 1333"/>
                <a:gd name="T6" fmla="*/ 437 w 2134"/>
                <a:gd name="T7" fmla="*/ 762 h 1333"/>
                <a:gd name="T8" fmla="*/ 567 w 2134"/>
                <a:gd name="T9" fmla="*/ 720 h 1333"/>
                <a:gd name="T10" fmla="*/ 618 w 2134"/>
                <a:gd name="T11" fmla="*/ 647 h 1333"/>
                <a:gd name="T12" fmla="*/ 590 w 2134"/>
                <a:gd name="T13" fmla="*/ 556 h 1333"/>
                <a:gd name="T14" fmla="*/ 683 w 2134"/>
                <a:gd name="T15" fmla="*/ 616 h 1333"/>
                <a:gd name="T16" fmla="*/ 770 w 2134"/>
                <a:gd name="T17" fmla="*/ 607 h 1333"/>
                <a:gd name="T18" fmla="*/ 790 w 2134"/>
                <a:gd name="T19" fmla="*/ 542 h 1333"/>
                <a:gd name="T20" fmla="*/ 846 w 2134"/>
                <a:gd name="T21" fmla="*/ 548 h 1333"/>
                <a:gd name="T22" fmla="*/ 852 w 2134"/>
                <a:gd name="T23" fmla="*/ 483 h 1333"/>
                <a:gd name="T24" fmla="*/ 920 w 2134"/>
                <a:gd name="T25" fmla="*/ 508 h 1333"/>
                <a:gd name="T26" fmla="*/ 934 w 2134"/>
                <a:gd name="T27" fmla="*/ 443 h 1333"/>
                <a:gd name="T28" fmla="*/ 985 w 2134"/>
                <a:gd name="T29" fmla="*/ 500 h 1333"/>
                <a:gd name="T30" fmla="*/ 1024 w 2134"/>
                <a:gd name="T31" fmla="*/ 449 h 1333"/>
                <a:gd name="T32" fmla="*/ 1036 w 2134"/>
                <a:gd name="T33" fmla="*/ 370 h 1333"/>
                <a:gd name="T34" fmla="*/ 1109 w 2134"/>
                <a:gd name="T35" fmla="*/ 424 h 1333"/>
                <a:gd name="T36" fmla="*/ 1157 w 2134"/>
                <a:gd name="T37" fmla="*/ 378 h 1333"/>
                <a:gd name="T38" fmla="*/ 1256 w 2134"/>
                <a:gd name="T39" fmla="*/ 401 h 1333"/>
                <a:gd name="T40" fmla="*/ 1338 w 2134"/>
                <a:gd name="T41" fmla="*/ 305 h 1333"/>
                <a:gd name="T42" fmla="*/ 1967 w 2134"/>
                <a:gd name="T43" fmla="*/ 294 h 1333"/>
                <a:gd name="T44" fmla="*/ 2116 w 2134"/>
                <a:gd name="T45" fmla="*/ 212 h 1333"/>
                <a:gd name="T46" fmla="*/ 2133 w 2134"/>
                <a:gd name="T47" fmla="*/ 99 h 1333"/>
                <a:gd name="T48" fmla="*/ 2071 w 2134"/>
                <a:gd name="T49" fmla="*/ 23 h 1333"/>
                <a:gd name="T50" fmla="*/ 1919 w 2134"/>
                <a:gd name="T51" fmla="*/ 60 h 1333"/>
                <a:gd name="T52" fmla="*/ 1893 w 2134"/>
                <a:gd name="T53" fmla="*/ 116 h 1333"/>
                <a:gd name="T54" fmla="*/ 1634 w 2134"/>
                <a:gd name="T55" fmla="*/ 96 h 1333"/>
                <a:gd name="T56" fmla="*/ 1524 w 2134"/>
                <a:gd name="T57" fmla="*/ 0 h 1333"/>
                <a:gd name="T58" fmla="*/ 1425 w 2134"/>
                <a:gd name="T59" fmla="*/ 57 h 1333"/>
                <a:gd name="T60" fmla="*/ 1326 w 2134"/>
                <a:gd name="T61" fmla="*/ 14 h 1333"/>
                <a:gd name="T62" fmla="*/ 1199 w 2134"/>
                <a:gd name="T63" fmla="*/ 96 h 1333"/>
                <a:gd name="T64" fmla="*/ 1098 w 2134"/>
                <a:gd name="T65" fmla="*/ 96 h 1333"/>
                <a:gd name="T66" fmla="*/ 1044 w 2134"/>
                <a:gd name="T67" fmla="*/ 139 h 1333"/>
                <a:gd name="T68" fmla="*/ 976 w 2134"/>
                <a:gd name="T69" fmla="*/ 65 h 1333"/>
                <a:gd name="T70" fmla="*/ 942 w 2134"/>
                <a:gd name="T71" fmla="*/ 215 h 1333"/>
                <a:gd name="T72" fmla="*/ 863 w 2134"/>
                <a:gd name="T73" fmla="*/ 220 h 1333"/>
                <a:gd name="T74" fmla="*/ 855 w 2134"/>
                <a:gd name="T75" fmla="*/ 280 h 1333"/>
                <a:gd name="T76" fmla="*/ 663 w 2134"/>
                <a:gd name="T77" fmla="*/ 342 h 1333"/>
                <a:gd name="T78" fmla="*/ 592 w 2134"/>
                <a:gd name="T79" fmla="*/ 311 h 1333"/>
                <a:gd name="T80" fmla="*/ 550 w 2134"/>
                <a:gd name="T81" fmla="*/ 362 h 1333"/>
                <a:gd name="T82" fmla="*/ 607 w 2134"/>
                <a:gd name="T83" fmla="*/ 418 h 1333"/>
                <a:gd name="T84" fmla="*/ 528 w 2134"/>
                <a:gd name="T85" fmla="*/ 491 h 1333"/>
                <a:gd name="T86" fmla="*/ 403 w 2134"/>
                <a:gd name="T87" fmla="*/ 441 h 1333"/>
                <a:gd name="T88" fmla="*/ 386 w 2134"/>
                <a:gd name="T89" fmla="*/ 534 h 1333"/>
                <a:gd name="T90" fmla="*/ 296 w 2134"/>
                <a:gd name="T91" fmla="*/ 531 h 1333"/>
                <a:gd name="T92" fmla="*/ 291 w 2134"/>
                <a:gd name="T93" fmla="*/ 604 h 1333"/>
                <a:gd name="T94" fmla="*/ 166 w 2134"/>
                <a:gd name="T95" fmla="*/ 669 h 1333"/>
                <a:gd name="T96" fmla="*/ 90 w 2134"/>
                <a:gd name="T97" fmla="*/ 641 h 1333"/>
                <a:gd name="T98" fmla="*/ 3 w 2134"/>
                <a:gd name="T99" fmla="*/ 706 h 1333"/>
                <a:gd name="T100" fmla="*/ 0 w 2134"/>
                <a:gd name="T101" fmla="*/ 802 h 1333"/>
                <a:gd name="T102" fmla="*/ 79 w 2134"/>
                <a:gd name="T103" fmla="*/ 884 h 1333"/>
                <a:gd name="T104" fmla="*/ 84 w 2134"/>
                <a:gd name="T105" fmla="*/ 1008 h 1333"/>
                <a:gd name="T106" fmla="*/ 8 w 2134"/>
                <a:gd name="T107" fmla="*/ 1087 h 1333"/>
                <a:gd name="T108" fmla="*/ 68 w 2134"/>
                <a:gd name="T109" fmla="*/ 1219 h 1333"/>
                <a:gd name="T110" fmla="*/ 135 w 2134"/>
                <a:gd name="T111" fmla="*/ 1228 h 1333"/>
                <a:gd name="T112" fmla="*/ 141 w 2134"/>
                <a:gd name="T113" fmla="*/ 1287 h 1333"/>
                <a:gd name="T114" fmla="*/ 217 w 2134"/>
                <a:gd name="T115" fmla="*/ 1304 h 1333"/>
                <a:gd name="T116" fmla="*/ 271 w 2134"/>
                <a:gd name="T117" fmla="*/ 1332 h 1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34" h="1333">
                  <a:moveTo>
                    <a:pt x="271" y="1332"/>
                  </a:moveTo>
                  <a:lnTo>
                    <a:pt x="305" y="1005"/>
                  </a:lnTo>
                  <a:lnTo>
                    <a:pt x="330" y="878"/>
                  </a:lnTo>
                  <a:lnTo>
                    <a:pt x="437" y="762"/>
                  </a:lnTo>
                  <a:lnTo>
                    <a:pt x="567" y="720"/>
                  </a:lnTo>
                  <a:lnTo>
                    <a:pt x="618" y="647"/>
                  </a:lnTo>
                  <a:lnTo>
                    <a:pt x="590" y="556"/>
                  </a:lnTo>
                  <a:lnTo>
                    <a:pt x="683" y="616"/>
                  </a:lnTo>
                  <a:lnTo>
                    <a:pt x="770" y="607"/>
                  </a:lnTo>
                  <a:lnTo>
                    <a:pt x="790" y="542"/>
                  </a:lnTo>
                  <a:lnTo>
                    <a:pt x="846" y="548"/>
                  </a:lnTo>
                  <a:lnTo>
                    <a:pt x="852" y="483"/>
                  </a:lnTo>
                  <a:lnTo>
                    <a:pt x="920" y="508"/>
                  </a:lnTo>
                  <a:lnTo>
                    <a:pt x="934" y="443"/>
                  </a:lnTo>
                  <a:lnTo>
                    <a:pt x="985" y="500"/>
                  </a:lnTo>
                  <a:lnTo>
                    <a:pt x="1024" y="449"/>
                  </a:lnTo>
                  <a:lnTo>
                    <a:pt x="1036" y="370"/>
                  </a:lnTo>
                  <a:lnTo>
                    <a:pt x="1109" y="424"/>
                  </a:lnTo>
                  <a:lnTo>
                    <a:pt x="1157" y="378"/>
                  </a:lnTo>
                  <a:lnTo>
                    <a:pt x="1256" y="401"/>
                  </a:lnTo>
                  <a:lnTo>
                    <a:pt x="1338" y="305"/>
                  </a:lnTo>
                  <a:lnTo>
                    <a:pt x="1967" y="294"/>
                  </a:lnTo>
                  <a:lnTo>
                    <a:pt x="2116" y="212"/>
                  </a:lnTo>
                  <a:lnTo>
                    <a:pt x="2133" y="99"/>
                  </a:lnTo>
                  <a:lnTo>
                    <a:pt x="2071" y="23"/>
                  </a:lnTo>
                  <a:lnTo>
                    <a:pt x="1919" y="60"/>
                  </a:lnTo>
                  <a:lnTo>
                    <a:pt x="1893" y="116"/>
                  </a:lnTo>
                  <a:lnTo>
                    <a:pt x="1634" y="96"/>
                  </a:lnTo>
                  <a:lnTo>
                    <a:pt x="1524" y="0"/>
                  </a:lnTo>
                  <a:lnTo>
                    <a:pt x="1425" y="57"/>
                  </a:lnTo>
                  <a:lnTo>
                    <a:pt x="1326" y="14"/>
                  </a:lnTo>
                  <a:lnTo>
                    <a:pt x="1199" y="96"/>
                  </a:lnTo>
                  <a:lnTo>
                    <a:pt x="1098" y="96"/>
                  </a:lnTo>
                  <a:lnTo>
                    <a:pt x="1044" y="139"/>
                  </a:lnTo>
                  <a:lnTo>
                    <a:pt x="976" y="65"/>
                  </a:lnTo>
                  <a:lnTo>
                    <a:pt x="942" y="215"/>
                  </a:lnTo>
                  <a:lnTo>
                    <a:pt x="863" y="220"/>
                  </a:lnTo>
                  <a:lnTo>
                    <a:pt x="855" y="280"/>
                  </a:lnTo>
                  <a:lnTo>
                    <a:pt x="663" y="342"/>
                  </a:lnTo>
                  <a:lnTo>
                    <a:pt x="592" y="311"/>
                  </a:lnTo>
                  <a:lnTo>
                    <a:pt x="550" y="362"/>
                  </a:lnTo>
                  <a:lnTo>
                    <a:pt x="607" y="418"/>
                  </a:lnTo>
                  <a:lnTo>
                    <a:pt x="528" y="491"/>
                  </a:lnTo>
                  <a:lnTo>
                    <a:pt x="403" y="441"/>
                  </a:lnTo>
                  <a:lnTo>
                    <a:pt x="386" y="534"/>
                  </a:lnTo>
                  <a:lnTo>
                    <a:pt x="296" y="531"/>
                  </a:lnTo>
                  <a:lnTo>
                    <a:pt x="291" y="604"/>
                  </a:lnTo>
                  <a:lnTo>
                    <a:pt x="166" y="669"/>
                  </a:lnTo>
                  <a:lnTo>
                    <a:pt x="90" y="641"/>
                  </a:lnTo>
                  <a:lnTo>
                    <a:pt x="3" y="706"/>
                  </a:lnTo>
                  <a:lnTo>
                    <a:pt x="0" y="802"/>
                  </a:lnTo>
                  <a:lnTo>
                    <a:pt x="79" y="884"/>
                  </a:lnTo>
                  <a:lnTo>
                    <a:pt x="84" y="1008"/>
                  </a:lnTo>
                  <a:lnTo>
                    <a:pt x="8" y="1087"/>
                  </a:lnTo>
                  <a:lnTo>
                    <a:pt x="68" y="1219"/>
                  </a:lnTo>
                  <a:lnTo>
                    <a:pt x="135" y="1228"/>
                  </a:lnTo>
                  <a:lnTo>
                    <a:pt x="141" y="1287"/>
                  </a:lnTo>
                  <a:lnTo>
                    <a:pt x="217" y="1304"/>
                  </a:lnTo>
                  <a:lnTo>
                    <a:pt x="271" y="1332"/>
                  </a:lnTo>
                </a:path>
              </a:pathLst>
            </a:custGeom>
            <a:grpFill/>
            <a:ln w="12700" cap="flat" cmpd="sng">
              <a:solidFill>
                <a:schemeClr val="bg2">
                  <a:lumMod val="9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0" name="Freeform 91"/>
            <p:cNvSpPr>
              <a:spLocks noChangeArrowheads="1"/>
            </p:cNvSpPr>
            <p:nvPr/>
          </p:nvSpPr>
          <p:spPr bwMode="auto">
            <a:xfrm>
              <a:off x="2608707" y="2983596"/>
              <a:ext cx="1188428" cy="1250068"/>
            </a:xfrm>
            <a:custGeom>
              <a:avLst/>
              <a:gdLst>
                <a:gd name="T0" fmla="*/ 1637 w 2126"/>
                <a:gd name="T1" fmla="*/ 401 h 2064"/>
                <a:gd name="T2" fmla="*/ 1479 w 2126"/>
                <a:gd name="T3" fmla="*/ 234 h 2064"/>
                <a:gd name="T4" fmla="*/ 1070 w 2126"/>
                <a:gd name="T5" fmla="*/ 451 h 2064"/>
                <a:gd name="T6" fmla="*/ 917 w 2126"/>
                <a:gd name="T7" fmla="*/ 0 h 2064"/>
                <a:gd name="T8" fmla="*/ 779 w 2126"/>
                <a:gd name="T9" fmla="*/ 257 h 2064"/>
                <a:gd name="T10" fmla="*/ 587 w 2126"/>
                <a:gd name="T11" fmla="*/ 163 h 2064"/>
                <a:gd name="T12" fmla="*/ 528 w 2126"/>
                <a:gd name="T13" fmla="*/ 226 h 2064"/>
                <a:gd name="T14" fmla="*/ 480 w 2126"/>
                <a:gd name="T15" fmla="*/ 214 h 2064"/>
                <a:gd name="T16" fmla="*/ 409 w 2126"/>
                <a:gd name="T17" fmla="*/ 248 h 2064"/>
                <a:gd name="T18" fmla="*/ 288 w 2126"/>
                <a:gd name="T19" fmla="*/ 426 h 2064"/>
                <a:gd name="T20" fmla="*/ 347 w 2126"/>
                <a:gd name="T21" fmla="*/ 528 h 2064"/>
                <a:gd name="T22" fmla="*/ 217 w 2126"/>
                <a:gd name="T23" fmla="*/ 742 h 2064"/>
                <a:gd name="T24" fmla="*/ 155 w 2126"/>
                <a:gd name="T25" fmla="*/ 748 h 2064"/>
                <a:gd name="T26" fmla="*/ 17 w 2126"/>
                <a:gd name="T27" fmla="*/ 903 h 2064"/>
                <a:gd name="T28" fmla="*/ 322 w 2126"/>
                <a:gd name="T29" fmla="*/ 1383 h 2064"/>
                <a:gd name="T30" fmla="*/ 409 w 2126"/>
                <a:gd name="T31" fmla="*/ 1439 h 2064"/>
                <a:gd name="T32" fmla="*/ 643 w 2126"/>
                <a:gd name="T33" fmla="*/ 1546 h 2064"/>
                <a:gd name="T34" fmla="*/ 745 w 2126"/>
                <a:gd name="T35" fmla="*/ 1673 h 2064"/>
                <a:gd name="T36" fmla="*/ 833 w 2126"/>
                <a:gd name="T37" fmla="*/ 1701 h 2064"/>
                <a:gd name="T38" fmla="*/ 813 w 2126"/>
                <a:gd name="T39" fmla="*/ 1778 h 2064"/>
                <a:gd name="T40" fmla="*/ 892 w 2126"/>
                <a:gd name="T41" fmla="*/ 1820 h 2064"/>
                <a:gd name="T42" fmla="*/ 976 w 2126"/>
                <a:gd name="T43" fmla="*/ 1888 h 2064"/>
                <a:gd name="T44" fmla="*/ 1044 w 2126"/>
                <a:gd name="T45" fmla="*/ 1970 h 2064"/>
                <a:gd name="T46" fmla="*/ 1115 w 2126"/>
                <a:gd name="T47" fmla="*/ 2012 h 2064"/>
                <a:gd name="T48" fmla="*/ 1216 w 2126"/>
                <a:gd name="T49" fmla="*/ 2051 h 2064"/>
                <a:gd name="T50" fmla="*/ 1293 w 2126"/>
                <a:gd name="T51" fmla="*/ 1896 h 2064"/>
                <a:gd name="T52" fmla="*/ 1462 w 2126"/>
                <a:gd name="T53" fmla="*/ 1611 h 2064"/>
                <a:gd name="T54" fmla="*/ 1326 w 2126"/>
                <a:gd name="T55" fmla="*/ 1699 h 2064"/>
                <a:gd name="T56" fmla="*/ 1208 w 2126"/>
                <a:gd name="T57" fmla="*/ 1648 h 2064"/>
                <a:gd name="T58" fmla="*/ 1211 w 2126"/>
                <a:gd name="T59" fmla="*/ 1569 h 2064"/>
                <a:gd name="T60" fmla="*/ 1301 w 2126"/>
                <a:gd name="T61" fmla="*/ 1450 h 2064"/>
                <a:gd name="T62" fmla="*/ 1403 w 2126"/>
                <a:gd name="T63" fmla="*/ 1400 h 2064"/>
                <a:gd name="T64" fmla="*/ 1374 w 2126"/>
                <a:gd name="T65" fmla="*/ 1337 h 2064"/>
                <a:gd name="T66" fmla="*/ 1386 w 2126"/>
                <a:gd name="T67" fmla="*/ 1047 h 2064"/>
                <a:gd name="T68" fmla="*/ 1422 w 2126"/>
                <a:gd name="T69" fmla="*/ 985 h 2064"/>
                <a:gd name="T70" fmla="*/ 1710 w 2126"/>
                <a:gd name="T71" fmla="*/ 1196 h 2064"/>
                <a:gd name="T72" fmla="*/ 1730 w 2126"/>
                <a:gd name="T73" fmla="*/ 1275 h 2064"/>
                <a:gd name="T74" fmla="*/ 1837 w 2126"/>
                <a:gd name="T75" fmla="*/ 1273 h 2064"/>
                <a:gd name="T76" fmla="*/ 2004 w 2126"/>
                <a:gd name="T77" fmla="*/ 1208 h 2064"/>
                <a:gd name="T78" fmla="*/ 2035 w 2126"/>
                <a:gd name="T79" fmla="*/ 1148 h 2064"/>
                <a:gd name="T80" fmla="*/ 1987 w 2126"/>
                <a:gd name="T81" fmla="*/ 1067 h 2064"/>
                <a:gd name="T82" fmla="*/ 1964 w 2126"/>
                <a:gd name="T83" fmla="*/ 793 h 2064"/>
                <a:gd name="T84" fmla="*/ 1843 w 2126"/>
                <a:gd name="T85" fmla="*/ 612 h 2064"/>
                <a:gd name="T86" fmla="*/ 1801 w 2126"/>
                <a:gd name="T87" fmla="*/ 398 h 2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26" h="2064">
                  <a:moveTo>
                    <a:pt x="1801" y="398"/>
                  </a:moveTo>
                  <a:lnTo>
                    <a:pt x="1690" y="496"/>
                  </a:lnTo>
                  <a:lnTo>
                    <a:pt x="1637" y="401"/>
                  </a:lnTo>
                  <a:lnTo>
                    <a:pt x="1710" y="386"/>
                  </a:lnTo>
                  <a:lnTo>
                    <a:pt x="1620" y="214"/>
                  </a:lnTo>
                  <a:lnTo>
                    <a:pt x="1479" y="234"/>
                  </a:lnTo>
                  <a:lnTo>
                    <a:pt x="1341" y="189"/>
                  </a:lnTo>
                  <a:lnTo>
                    <a:pt x="1166" y="214"/>
                  </a:lnTo>
                  <a:lnTo>
                    <a:pt x="1070" y="451"/>
                  </a:lnTo>
                  <a:lnTo>
                    <a:pt x="1002" y="412"/>
                  </a:lnTo>
                  <a:lnTo>
                    <a:pt x="900" y="180"/>
                  </a:lnTo>
                  <a:lnTo>
                    <a:pt x="917" y="0"/>
                  </a:lnTo>
                  <a:lnTo>
                    <a:pt x="754" y="17"/>
                  </a:lnTo>
                  <a:lnTo>
                    <a:pt x="708" y="172"/>
                  </a:lnTo>
                  <a:lnTo>
                    <a:pt x="779" y="257"/>
                  </a:lnTo>
                  <a:lnTo>
                    <a:pt x="714" y="347"/>
                  </a:lnTo>
                  <a:lnTo>
                    <a:pt x="607" y="288"/>
                  </a:lnTo>
                  <a:lnTo>
                    <a:pt x="587" y="163"/>
                  </a:lnTo>
                  <a:lnTo>
                    <a:pt x="584" y="163"/>
                  </a:lnTo>
                  <a:lnTo>
                    <a:pt x="531" y="223"/>
                  </a:lnTo>
                  <a:lnTo>
                    <a:pt x="528" y="226"/>
                  </a:lnTo>
                  <a:lnTo>
                    <a:pt x="525" y="226"/>
                  </a:lnTo>
                  <a:lnTo>
                    <a:pt x="480" y="214"/>
                  </a:lnTo>
                  <a:lnTo>
                    <a:pt x="480" y="214"/>
                  </a:lnTo>
                  <a:lnTo>
                    <a:pt x="418" y="200"/>
                  </a:lnTo>
                  <a:lnTo>
                    <a:pt x="409" y="245"/>
                  </a:lnTo>
                  <a:lnTo>
                    <a:pt x="409" y="248"/>
                  </a:lnTo>
                  <a:lnTo>
                    <a:pt x="409" y="251"/>
                  </a:lnTo>
                  <a:lnTo>
                    <a:pt x="308" y="350"/>
                  </a:lnTo>
                  <a:lnTo>
                    <a:pt x="288" y="426"/>
                  </a:lnTo>
                  <a:lnTo>
                    <a:pt x="319" y="480"/>
                  </a:lnTo>
                  <a:lnTo>
                    <a:pt x="344" y="525"/>
                  </a:lnTo>
                  <a:lnTo>
                    <a:pt x="347" y="528"/>
                  </a:lnTo>
                  <a:lnTo>
                    <a:pt x="344" y="533"/>
                  </a:lnTo>
                  <a:lnTo>
                    <a:pt x="240" y="640"/>
                  </a:lnTo>
                  <a:lnTo>
                    <a:pt x="217" y="742"/>
                  </a:lnTo>
                  <a:lnTo>
                    <a:pt x="217" y="748"/>
                  </a:lnTo>
                  <a:lnTo>
                    <a:pt x="212" y="748"/>
                  </a:lnTo>
                  <a:lnTo>
                    <a:pt x="155" y="748"/>
                  </a:lnTo>
                  <a:lnTo>
                    <a:pt x="113" y="796"/>
                  </a:lnTo>
                  <a:lnTo>
                    <a:pt x="113" y="796"/>
                  </a:lnTo>
                  <a:lnTo>
                    <a:pt x="17" y="903"/>
                  </a:lnTo>
                  <a:lnTo>
                    <a:pt x="0" y="1035"/>
                  </a:lnTo>
                  <a:lnTo>
                    <a:pt x="240" y="1306"/>
                  </a:lnTo>
                  <a:lnTo>
                    <a:pt x="322" y="1383"/>
                  </a:lnTo>
                  <a:lnTo>
                    <a:pt x="406" y="1436"/>
                  </a:lnTo>
                  <a:lnTo>
                    <a:pt x="406" y="1439"/>
                  </a:lnTo>
                  <a:lnTo>
                    <a:pt x="409" y="1439"/>
                  </a:lnTo>
                  <a:lnTo>
                    <a:pt x="497" y="1541"/>
                  </a:lnTo>
                  <a:lnTo>
                    <a:pt x="641" y="1546"/>
                  </a:lnTo>
                  <a:lnTo>
                    <a:pt x="643" y="1546"/>
                  </a:lnTo>
                  <a:lnTo>
                    <a:pt x="646" y="1549"/>
                  </a:lnTo>
                  <a:lnTo>
                    <a:pt x="703" y="1693"/>
                  </a:lnTo>
                  <a:lnTo>
                    <a:pt x="745" y="1673"/>
                  </a:lnTo>
                  <a:lnTo>
                    <a:pt x="748" y="1673"/>
                  </a:lnTo>
                  <a:lnTo>
                    <a:pt x="751" y="1673"/>
                  </a:lnTo>
                  <a:lnTo>
                    <a:pt x="833" y="1701"/>
                  </a:lnTo>
                  <a:lnTo>
                    <a:pt x="841" y="1704"/>
                  </a:lnTo>
                  <a:lnTo>
                    <a:pt x="838" y="1710"/>
                  </a:lnTo>
                  <a:lnTo>
                    <a:pt x="813" y="1778"/>
                  </a:lnTo>
                  <a:lnTo>
                    <a:pt x="889" y="1814"/>
                  </a:lnTo>
                  <a:lnTo>
                    <a:pt x="892" y="1817"/>
                  </a:lnTo>
                  <a:lnTo>
                    <a:pt x="892" y="1820"/>
                  </a:lnTo>
                  <a:lnTo>
                    <a:pt x="892" y="1899"/>
                  </a:lnTo>
                  <a:lnTo>
                    <a:pt x="971" y="1888"/>
                  </a:lnTo>
                  <a:lnTo>
                    <a:pt x="976" y="1888"/>
                  </a:lnTo>
                  <a:lnTo>
                    <a:pt x="976" y="1891"/>
                  </a:lnTo>
                  <a:lnTo>
                    <a:pt x="1041" y="1967"/>
                  </a:lnTo>
                  <a:lnTo>
                    <a:pt x="1044" y="1970"/>
                  </a:lnTo>
                  <a:lnTo>
                    <a:pt x="1044" y="1972"/>
                  </a:lnTo>
                  <a:lnTo>
                    <a:pt x="1050" y="2063"/>
                  </a:lnTo>
                  <a:lnTo>
                    <a:pt x="1115" y="2012"/>
                  </a:lnTo>
                  <a:lnTo>
                    <a:pt x="1118" y="2009"/>
                  </a:lnTo>
                  <a:lnTo>
                    <a:pt x="1120" y="2012"/>
                  </a:lnTo>
                  <a:lnTo>
                    <a:pt x="1216" y="2051"/>
                  </a:lnTo>
                  <a:lnTo>
                    <a:pt x="1290" y="1995"/>
                  </a:lnTo>
                  <a:lnTo>
                    <a:pt x="1293" y="1899"/>
                  </a:lnTo>
                  <a:lnTo>
                    <a:pt x="1293" y="1896"/>
                  </a:lnTo>
                  <a:lnTo>
                    <a:pt x="1295" y="1893"/>
                  </a:lnTo>
                  <a:lnTo>
                    <a:pt x="1515" y="1718"/>
                  </a:lnTo>
                  <a:lnTo>
                    <a:pt x="1462" y="1611"/>
                  </a:lnTo>
                  <a:lnTo>
                    <a:pt x="1372" y="1639"/>
                  </a:lnTo>
                  <a:lnTo>
                    <a:pt x="1329" y="1693"/>
                  </a:lnTo>
                  <a:lnTo>
                    <a:pt x="1326" y="1699"/>
                  </a:lnTo>
                  <a:lnTo>
                    <a:pt x="1321" y="1696"/>
                  </a:lnTo>
                  <a:lnTo>
                    <a:pt x="1211" y="1651"/>
                  </a:lnTo>
                  <a:lnTo>
                    <a:pt x="1208" y="1648"/>
                  </a:lnTo>
                  <a:lnTo>
                    <a:pt x="1208" y="1642"/>
                  </a:lnTo>
                  <a:lnTo>
                    <a:pt x="1211" y="1572"/>
                  </a:lnTo>
                  <a:lnTo>
                    <a:pt x="1211" y="1569"/>
                  </a:lnTo>
                  <a:lnTo>
                    <a:pt x="1214" y="1566"/>
                  </a:lnTo>
                  <a:lnTo>
                    <a:pt x="1298" y="1453"/>
                  </a:lnTo>
                  <a:lnTo>
                    <a:pt x="1301" y="1450"/>
                  </a:lnTo>
                  <a:lnTo>
                    <a:pt x="1304" y="1450"/>
                  </a:lnTo>
                  <a:lnTo>
                    <a:pt x="1408" y="1445"/>
                  </a:lnTo>
                  <a:lnTo>
                    <a:pt x="1403" y="1400"/>
                  </a:lnTo>
                  <a:lnTo>
                    <a:pt x="1372" y="1346"/>
                  </a:lnTo>
                  <a:lnTo>
                    <a:pt x="1369" y="1343"/>
                  </a:lnTo>
                  <a:lnTo>
                    <a:pt x="1374" y="1337"/>
                  </a:lnTo>
                  <a:lnTo>
                    <a:pt x="1439" y="1273"/>
                  </a:lnTo>
                  <a:lnTo>
                    <a:pt x="1462" y="1171"/>
                  </a:lnTo>
                  <a:lnTo>
                    <a:pt x="1386" y="1047"/>
                  </a:lnTo>
                  <a:lnTo>
                    <a:pt x="1383" y="1041"/>
                  </a:lnTo>
                  <a:lnTo>
                    <a:pt x="1386" y="1038"/>
                  </a:lnTo>
                  <a:lnTo>
                    <a:pt x="1422" y="985"/>
                  </a:lnTo>
                  <a:lnTo>
                    <a:pt x="1425" y="979"/>
                  </a:lnTo>
                  <a:lnTo>
                    <a:pt x="1431" y="982"/>
                  </a:lnTo>
                  <a:lnTo>
                    <a:pt x="1710" y="1196"/>
                  </a:lnTo>
                  <a:lnTo>
                    <a:pt x="1713" y="1199"/>
                  </a:lnTo>
                  <a:lnTo>
                    <a:pt x="1713" y="1199"/>
                  </a:lnTo>
                  <a:lnTo>
                    <a:pt x="1730" y="1275"/>
                  </a:lnTo>
                  <a:lnTo>
                    <a:pt x="1834" y="1273"/>
                  </a:lnTo>
                  <a:lnTo>
                    <a:pt x="1834" y="1273"/>
                  </a:lnTo>
                  <a:lnTo>
                    <a:pt x="1837" y="1273"/>
                  </a:lnTo>
                  <a:lnTo>
                    <a:pt x="1947" y="1343"/>
                  </a:lnTo>
                  <a:lnTo>
                    <a:pt x="2026" y="1298"/>
                  </a:lnTo>
                  <a:lnTo>
                    <a:pt x="2004" y="1208"/>
                  </a:lnTo>
                  <a:lnTo>
                    <a:pt x="2004" y="1205"/>
                  </a:lnTo>
                  <a:lnTo>
                    <a:pt x="2007" y="1202"/>
                  </a:lnTo>
                  <a:lnTo>
                    <a:pt x="2035" y="1148"/>
                  </a:lnTo>
                  <a:lnTo>
                    <a:pt x="1987" y="1072"/>
                  </a:lnTo>
                  <a:lnTo>
                    <a:pt x="1984" y="1069"/>
                  </a:lnTo>
                  <a:lnTo>
                    <a:pt x="1987" y="1067"/>
                  </a:lnTo>
                  <a:lnTo>
                    <a:pt x="2125" y="886"/>
                  </a:lnTo>
                  <a:lnTo>
                    <a:pt x="2071" y="807"/>
                  </a:lnTo>
                  <a:lnTo>
                    <a:pt x="1964" y="793"/>
                  </a:lnTo>
                  <a:lnTo>
                    <a:pt x="1961" y="793"/>
                  </a:lnTo>
                  <a:lnTo>
                    <a:pt x="1959" y="790"/>
                  </a:lnTo>
                  <a:lnTo>
                    <a:pt x="1843" y="612"/>
                  </a:lnTo>
                  <a:lnTo>
                    <a:pt x="1840" y="612"/>
                  </a:lnTo>
                  <a:lnTo>
                    <a:pt x="1840" y="612"/>
                  </a:lnTo>
                  <a:lnTo>
                    <a:pt x="1801" y="398"/>
                  </a:lnTo>
                </a:path>
              </a:pathLst>
            </a:custGeom>
            <a:grpFill/>
            <a:ln w="12700" cap="flat" cmpd="sng">
              <a:solidFill>
                <a:schemeClr val="bg2">
                  <a:lumMod val="9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1" name="Freeform 92"/>
            <p:cNvSpPr>
              <a:spLocks noChangeArrowheads="1"/>
            </p:cNvSpPr>
            <p:nvPr/>
          </p:nvSpPr>
          <p:spPr bwMode="auto">
            <a:xfrm>
              <a:off x="5673470" y="1666750"/>
              <a:ext cx="61640" cy="61436"/>
            </a:xfrm>
            <a:custGeom>
              <a:avLst/>
              <a:gdLst>
                <a:gd name="T0" fmla="*/ 0 w 112"/>
                <a:gd name="T1" fmla="*/ 56 h 100"/>
                <a:gd name="T2" fmla="*/ 48 w 112"/>
                <a:gd name="T3" fmla="*/ 99 h 100"/>
                <a:gd name="T4" fmla="*/ 111 w 112"/>
                <a:gd name="T5" fmla="*/ 45 h 100"/>
                <a:gd name="T6" fmla="*/ 79 w 112"/>
                <a:gd name="T7" fmla="*/ 0 h 100"/>
                <a:gd name="T8" fmla="*/ 34 w 112"/>
                <a:gd name="T9" fmla="*/ 11 h 100"/>
                <a:gd name="T10" fmla="*/ 0 w 112"/>
                <a:gd name="T11" fmla="*/ 5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100">
                  <a:moveTo>
                    <a:pt x="0" y="56"/>
                  </a:moveTo>
                  <a:lnTo>
                    <a:pt x="48" y="99"/>
                  </a:lnTo>
                  <a:lnTo>
                    <a:pt x="111" y="45"/>
                  </a:lnTo>
                  <a:lnTo>
                    <a:pt x="79" y="0"/>
                  </a:lnTo>
                  <a:lnTo>
                    <a:pt x="34" y="11"/>
                  </a:lnTo>
                  <a:lnTo>
                    <a:pt x="0" y="56"/>
                  </a:lnTo>
                </a:path>
              </a:pathLst>
            </a:custGeom>
            <a:grpFill/>
            <a:ln w="12700" cap="flat" cmpd="sng">
              <a:solidFill>
                <a:schemeClr val="bg2">
                  <a:lumMod val="9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2" name="Freeform 93"/>
            <p:cNvSpPr>
              <a:spLocks noChangeArrowheads="1"/>
            </p:cNvSpPr>
            <p:nvPr/>
          </p:nvSpPr>
          <p:spPr bwMode="auto">
            <a:xfrm>
              <a:off x="5730179" y="1672092"/>
              <a:ext cx="61641" cy="69448"/>
            </a:xfrm>
            <a:custGeom>
              <a:avLst/>
              <a:gdLst>
                <a:gd name="T0" fmla="*/ 0 w 111"/>
                <a:gd name="T1" fmla="*/ 85 h 114"/>
                <a:gd name="T2" fmla="*/ 34 w 111"/>
                <a:gd name="T3" fmla="*/ 113 h 114"/>
                <a:gd name="T4" fmla="*/ 93 w 111"/>
                <a:gd name="T5" fmla="*/ 82 h 114"/>
                <a:gd name="T6" fmla="*/ 110 w 111"/>
                <a:gd name="T7" fmla="*/ 12 h 114"/>
                <a:gd name="T8" fmla="*/ 65 w 111"/>
                <a:gd name="T9" fmla="*/ 0 h 114"/>
                <a:gd name="T10" fmla="*/ 0 w 111"/>
                <a:gd name="T11" fmla="*/ 85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114">
                  <a:moveTo>
                    <a:pt x="0" y="85"/>
                  </a:moveTo>
                  <a:lnTo>
                    <a:pt x="34" y="113"/>
                  </a:lnTo>
                  <a:lnTo>
                    <a:pt x="93" y="82"/>
                  </a:lnTo>
                  <a:lnTo>
                    <a:pt x="110" y="12"/>
                  </a:lnTo>
                  <a:lnTo>
                    <a:pt x="65" y="0"/>
                  </a:lnTo>
                  <a:lnTo>
                    <a:pt x="0" y="85"/>
                  </a:lnTo>
                </a:path>
              </a:pathLst>
            </a:custGeom>
            <a:grpFill/>
            <a:ln w="12700" cap="flat" cmpd="sng">
              <a:solidFill>
                <a:schemeClr val="bg2">
                  <a:lumMod val="9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3" name="Freeform 94"/>
            <p:cNvSpPr>
              <a:spLocks noChangeArrowheads="1"/>
            </p:cNvSpPr>
            <p:nvPr/>
          </p:nvSpPr>
          <p:spPr bwMode="auto">
            <a:xfrm>
              <a:off x="5823872" y="1650723"/>
              <a:ext cx="101091" cy="98831"/>
            </a:xfrm>
            <a:custGeom>
              <a:avLst/>
              <a:gdLst>
                <a:gd name="T0" fmla="*/ 0 w 179"/>
                <a:gd name="T1" fmla="*/ 110 h 165"/>
                <a:gd name="T2" fmla="*/ 59 w 179"/>
                <a:gd name="T3" fmla="*/ 164 h 165"/>
                <a:gd name="T4" fmla="*/ 178 w 179"/>
                <a:gd name="T5" fmla="*/ 105 h 165"/>
                <a:gd name="T6" fmla="*/ 155 w 179"/>
                <a:gd name="T7" fmla="*/ 37 h 165"/>
                <a:gd name="T8" fmla="*/ 73 w 179"/>
                <a:gd name="T9" fmla="*/ 0 h 165"/>
                <a:gd name="T10" fmla="*/ 3 w 179"/>
                <a:gd name="T11" fmla="*/ 62 h 165"/>
                <a:gd name="T12" fmla="*/ 0 w 179"/>
                <a:gd name="T13" fmla="*/ 11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9" h="165">
                  <a:moveTo>
                    <a:pt x="0" y="110"/>
                  </a:moveTo>
                  <a:lnTo>
                    <a:pt x="59" y="164"/>
                  </a:lnTo>
                  <a:lnTo>
                    <a:pt x="178" y="105"/>
                  </a:lnTo>
                  <a:lnTo>
                    <a:pt x="155" y="37"/>
                  </a:lnTo>
                  <a:lnTo>
                    <a:pt x="73" y="0"/>
                  </a:lnTo>
                  <a:lnTo>
                    <a:pt x="3" y="62"/>
                  </a:lnTo>
                  <a:lnTo>
                    <a:pt x="0" y="110"/>
                  </a:lnTo>
                </a:path>
              </a:pathLst>
            </a:custGeom>
            <a:grpFill/>
            <a:ln w="12700" cap="flat" cmpd="sng">
              <a:solidFill>
                <a:schemeClr val="bg2">
                  <a:lumMod val="9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4" name="Freeform 95"/>
            <p:cNvSpPr>
              <a:spLocks noChangeArrowheads="1"/>
            </p:cNvSpPr>
            <p:nvPr/>
          </p:nvSpPr>
          <p:spPr bwMode="auto">
            <a:xfrm>
              <a:off x="5892909" y="1607986"/>
              <a:ext cx="49312" cy="48080"/>
            </a:xfrm>
            <a:custGeom>
              <a:avLst/>
              <a:gdLst>
                <a:gd name="T0" fmla="*/ 0 w 88"/>
                <a:gd name="T1" fmla="*/ 54 h 80"/>
                <a:gd name="T2" fmla="*/ 51 w 88"/>
                <a:gd name="T3" fmla="*/ 79 h 80"/>
                <a:gd name="T4" fmla="*/ 87 w 88"/>
                <a:gd name="T5" fmla="*/ 40 h 80"/>
                <a:gd name="T6" fmla="*/ 42 w 88"/>
                <a:gd name="T7" fmla="*/ 0 h 80"/>
                <a:gd name="T8" fmla="*/ 0 w 88"/>
                <a:gd name="T9" fmla="*/ 5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80">
                  <a:moveTo>
                    <a:pt x="0" y="54"/>
                  </a:moveTo>
                  <a:lnTo>
                    <a:pt x="51" y="79"/>
                  </a:lnTo>
                  <a:lnTo>
                    <a:pt x="87" y="40"/>
                  </a:lnTo>
                  <a:lnTo>
                    <a:pt x="42" y="0"/>
                  </a:lnTo>
                  <a:lnTo>
                    <a:pt x="0" y="54"/>
                  </a:lnTo>
                </a:path>
              </a:pathLst>
            </a:custGeom>
            <a:grpFill/>
            <a:ln w="12700" cap="flat" cmpd="sng">
              <a:solidFill>
                <a:schemeClr val="bg2">
                  <a:lumMod val="9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5" name="Freeform 96"/>
            <p:cNvSpPr>
              <a:spLocks noChangeArrowheads="1"/>
            </p:cNvSpPr>
            <p:nvPr/>
          </p:nvSpPr>
          <p:spPr bwMode="auto">
            <a:xfrm>
              <a:off x="6018657" y="1535868"/>
              <a:ext cx="39450" cy="53422"/>
            </a:xfrm>
            <a:custGeom>
              <a:avLst/>
              <a:gdLst>
                <a:gd name="T0" fmla="*/ 0 w 69"/>
                <a:gd name="T1" fmla="*/ 32 h 86"/>
                <a:gd name="T2" fmla="*/ 17 w 69"/>
                <a:gd name="T3" fmla="*/ 85 h 86"/>
                <a:gd name="T4" fmla="*/ 68 w 69"/>
                <a:gd name="T5" fmla="*/ 65 h 86"/>
                <a:gd name="T6" fmla="*/ 48 w 69"/>
                <a:gd name="T7" fmla="*/ 0 h 86"/>
                <a:gd name="T8" fmla="*/ 0 w 69"/>
                <a:gd name="T9" fmla="*/ 3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86">
                  <a:moveTo>
                    <a:pt x="0" y="32"/>
                  </a:moveTo>
                  <a:lnTo>
                    <a:pt x="17" y="85"/>
                  </a:lnTo>
                  <a:lnTo>
                    <a:pt x="68" y="65"/>
                  </a:lnTo>
                  <a:lnTo>
                    <a:pt x="48" y="0"/>
                  </a:lnTo>
                  <a:lnTo>
                    <a:pt x="0" y="32"/>
                  </a:lnTo>
                </a:path>
              </a:pathLst>
            </a:custGeom>
            <a:grpFill/>
            <a:ln w="12700" cap="flat" cmpd="sng">
              <a:solidFill>
                <a:schemeClr val="bg2">
                  <a:lumMod val="9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6" name="Freeform 97"/>
            <p:cNvSpPr>
              <a:spLocks noChangeArrowheads="1"/>
            </p:cNvSpPr>
            <p:nvPr/>
          </p:nvSpPr>
          <p:spPr bwMode="auto">
            <a:xfrm>
              <a:off x="5915101" y="1439709"/>
              <a:ext cx="49312" cy="48080"/>
            </a:xfrm>
            <a:custGeom>
              <a:avLst/>
              <a:gdLst>
                <a:gd name="T0" fmla="*/ 17 w 86"/>
                <a:gd name="T1" fmla="*/ 54 h 80"/>
                <a:gd name="T2" fmla="*/ 48 w 86"/>
                <a:gd name="T3" fmla="*/ 79 h 80"/>
                <a:gd name="T4" fmla="*/ 85 w 86"/>
                <a:gd name="T5" fmla="*/ 51 h 80"/>
                <a:gd name="T6" fmla="*/ 29 w 86"/>
                <a:gd name="T7" fmla="*/ 0 h 80"/>
                <a:gd name="T8" fmla="*/ 0 w 86"/>
                <a:gd name="T9" fmla="*/ 23 h 80"/>
                <a:gd name="T10" fmla="*/ 17 w 86"/>
                <a:gd name="T11" fmla="*/ 5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80">
                  <a:moveTo>
                    <a:pt x="17" y="54"/>
                  </a:moveTo>
                  <a:lnTo>
                    <a:pt x="48" y="79"/>
                  </a:lnTo>
                  <a:lnTo>
                    <a:pt x="85" y="51"/>
                  </a:lnTo>
                  <a:lnTo>
                    <a:pt x="29" y="0"/>
                  </a:lnTo>
                  <a:lnTo>
                    <a:pt x="0" y="23"/>
                  </a:lnTo>
                  <a:lnTo>
                    <a:pt x="17" y="54"/>
                  </a:lnTo>
                </a:path>
              </a:pathLst>
            </a:custGeom>
            <a:grpFill/>
            <a:ln w="12700" cap="flat" cmpd="sng">
              <a:solidFill>
                <a:schemeClr val="bg2">
                  <a:lumMod val="9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7" name="Freeform 98"/>
            <p:cNvSpPr>
              <a:spLocks noChangeArrowheads="1"/>
            </p:cNvSpPr>
            <p:nvPr/>
          </p:nvSpPr>
          <p:spPr bwMode="auto">
            <a:xfrm>
              <a:off x="5838666" y="1471762"/>
              <a:ext cx="56710" cy="72118"/>
            </a:xfrm>
            <a:custGeom>
              <a:avLst/>
              <a:gdLst>
                <a:gd name="T0" fmla="*/ 0 w 100"/>
                <a:gd name="T1" fmla="*/ 34 h 117"/>
                <a:gd name="T2" fmla="*/ 8 w 100"/>
                <a:gd name="T3" fmla="*/ 76 h 117"/>
                <a:gd name="T4" fmla="*/ 65 w 100"/>
                <a:gd name="T5" fmla="*/ 116 h 117"/>
                <a:gd name="T6" fmla="*/ 99 w 100"/>
                <a:gd name="T7" fmla="*/ 62 h 117"/>
                <a:gd name="T8" fmla="*/ 68 w 100"/>
                <a:gd name="T9" fmla="*/ 0 h 117"/>
                <a:gd name="T10" fmla="*/ 0 w 100"/>
                <a:gd name="T11" fmla="*/ 34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17">
                  <a:moveTo>
                    <a:pt x="0" y="34"/>
                  </a:moveTo>
                  <a:lnTo>
                    <a:pt x="8" y="76"/>
                  </a:lnTo>
                  <a:lnTo>
                    <a:pt x="65" y="116"/>
                  </a:lnTo>
                  <a:lnTo>
                    <a:pt x="99" y="62"/>
                  </a:lnTo>
                  <a:lnTo>
                    <a:pt x="68" y="0"/>
                  </a:lnTo>
                  <a:lnTo>
                    <a:pt x="0" y="34"/>
                  </a:lnTo>
                </a:path>
              </a:pathLst>
            </a:custGeom>
            <a:grpFill/>
            <a:ln w="12700" cap="flat" cmpd="sng">
              <a:solidFill>
                <a:schemeClr val="bg2">
                  <a:lumMod val="9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8" name="Freeform 99"/>
            <p:cNvSpPr>
              <a:spLocks noChangeArrowheads="1"/>
            </p:cNvSpPr>
            <p:nvPr/>
          </p:nvSpPr>
          <p:spPr bwMode="auto">
            <a:xfrm>
              <a:off x="5727714" y="1519841"/>
              <a:ext cx="108487" cy="109514"/>
            </a:xfrm>
            <a:custGeom>
              <a:avLst/>
              <a:gdLst>
                <a:gd name="T0" fmla="*/ 85 w 196"/>
                <a:gd name="T1" fmla="*/ 0 h 182"/>
                <a:gd name="T2" fmla="*/ 195 w 196"/>
                <a:gd name="T3" fmla="*/ 99 h 182"/>
                <a:gd name="T4" fmla="*/ 181 w 196"/>
                <a:gd name="T5" fmla="*/ 181 h 182"/>
                <a:gd name="T6" fmla="*/ 71 w 196"/>
                <a:gd name="T7" fmla="*/ 144 h 182"/>
                <a:gd name="T8" fmla="*/ 0 w 196"/>
                <a:gd name="T9" fmla="*/ 62 h 182"/>
                <a:gd name="T10" fmla="*/ 85 w 196"/>
                <a:gd name="T11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6" h="182">
                  <a:moveTo>
                    <a:pt x="85" y="0"/>
                  </a:moveTo>
                  <a:lnTo>
                    <a:pt x="195" y="99"/>
                  </a:lnTo>
                  <a:lnTo>
                    <a:pt x="181" y="181"/>
                  </a:lnTo>
                  <a:lnTo>
                    <a:pt x="71" y="144"/>
                  </a:lnTo>
                  <a:lnTo>
                    <a:pt x="0" y="62"/>
                  </a:lnTo>
                  <a:lnTo>
                    <a:pt x="85" y="0"/>
                  </a:lnTo>
                </a:path>
              </a:pathLst>
            </a:custGeom>
            <a:grpFill/>
            <a:ln w="12700" cap="flat" cmpd="sng">
              <a:solidFill>
                <a:schemeClr val="bg2">
                  <a:lumMod val="9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9" name="Freeform 100"/>
            <p:cNvSpPr>
              <a:spLocks noChangeArrowheads="1"/>
            </p:cNvSpPr>
            <p:nvPr/>
          </p:nvSpPr>
          <p:spPr bwMode="auto">
            <a:xfrm>
              <a:off x="5947153" y="1656066"/>
              <a:ext cx="101091" cy="90817"/>
            </a:xfrm>
            <a:custGeom>
              <a:avLst/>
              <a:gdLst>
                <a:gd name="T0" fmla="*/ 0 w 181"/>
                <a:gd name="T1" fmla="*/ 87 h 150"/>
                <a:gd name="T2" fmla="*/ 14 w 181"/>
                <a:gd name="T3" fmla="*/ 149 h 150"/>
                <a:gd name="T4" fmla="*/ 132 w 181"/>
                <a:gd name="T5" fmla="*/ 147 h 150"/>
                <a:gd name="T6" fmla="*/ 180 w 181"/>
                <a:gd name="T7" fmla="*/ 68 h 150"/>
                <a:gd name="T8" fmla="*/ 141 w 181"/>
                <a:gd name="T9" fmla="*/ 0 h 150"/>
                <a:gd name="T10" fmla="*/ 90 w 181"/>
                <a:gd name="T11" fmla="*/ 76 h 150"/>
                <a:gd name="T12" fmla="*/ 14 w 181"/>
                <a:gd name="T13" fmla="*/ 56 h 150"/>
                <a:gd name="T14" fmla="*/ 0 w 181"/>
                <a:gd name="T15" fmla="*/ 8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1" h="150">
                  <a:moveTo>
                    <a:pt x="0" y="87"/>
                  </a:moveTo>
                  <a:lnTo>
                    <a:pt x="14" y="149"/>
                  </a:lnTo>
                  <a:lnTo>
                    <a:pt x="132" y="147"/>
                  </a:lnTo>
                  <a:lnTo>
                    <a:pt x="180" y="68"/>
                  </a:lnTo>
                  <a:lnTo>
                    <a:pt x="141" y="0"/>
                  </a:lnTo>
                  <a:lnTo>
                    <a:pt x="90" y="76"/>
                  </a:lnTo>
                  <a:lnTo>
                    <a:pt x="14" y="56"/>
                  </a:lnTo>
                  <a:lnTo>
                    <a:pt x="0" y="87"/>
                  </a:lnTo>
                </a:path>
              </a:pathLst>
            </a:custGeom>
            <a:grpFill/>
            <a:ln w="12700" cap="flat" cmpd="sng">
              <a:solidFill>
                <a:schemeClr val="bg2">
                  <a:lumMod val="9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0" name="Freeform 101"/>
            <p:cNvSpPr>
              <a:spLocks noChangeArrowheads="1"/>
            </p:cNvSpPr>
            <p:nvPr/>
          </p:nvSpPr>
          <p:spPr bwMode="auto">
            <a:xfrm>
              <a:off x="5762232" y="1770923"/>
              <a:ext cx="34519" cy="53422"/>
            </a:xfrm>
            <a:custGeom>
              <a:avLst/>
              <a:gdLst>
                <a:gd name="T0" fmla="*/ 0 w 60"/>
                <a:gd name="T1" fmla="*/ 42 h 88"/>
                <a:gd name="T2" fmla="*/ 31 w 60"/>
                <a:gd name="T3" fmla="*/ 87 h 88"/>
                <a:gd name="T4" fmla="*/ 59 w 60"/>
                <a:gd name="T5" fmla="*/ 51 h 88"/>
                <a:gd name="T6" fmla="*/ 31 w 60"/>
                <a:gd name="T7" fmla="*/ 0 h 88"/>
                <a:gd name="T8" fmla="*/ 0 w 60"/>
                <a:gd name="T9" fmla="*/ 4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88">
                  <a:moveTo>
                    <a:pt x="0" y="42"/>
                  </a:moveTo>
                  <a:lnTo>
                    <a:pt x="31" y="87"/>
                  </a:lnTo>
                  <a:lnTo>
                    <a:pt x="59" y="51"/>
                  </a:lnTo>
                  <a:lnTo>
                    <a:pt x="31" y="0"/>
                  </a:lnTo>
                  <a:lnTo>
                    <a:pt x="0" y="42"/>
                  </a:lnTo>
                </a:path>
              </a:pathLst>
            </a:custGeom>
            <a:grpFill/>
            <a:ln w="12700" cap="flat" cmpd="sng">
              <a:solidFill>
                <a:schemeClr val="bg2">
                  <a:lumMod val="9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1" name="Freeform 102"/>
            <p:cNvSpPr>
              <a:spLocks noChangeArrowheads="1"/>
            </p:cNvSpPr>
            <p:nvPr/>
          </p:nvSpPr>
          <p:spPr bwMode="auto">
            <a:xfrm>
              <a:off x="5594570" y="1581275"/>
              <a:ext cx="59175" cy="74790"/>
            </a:xfrm>
            <a:custGeom>
              <a:avLst/>
              <a:gdLst>
                <a:gd name="T0" fmla="*/ 0 w 106"/>
                <a:gd name="T1" fmla="*/ 39 h 122"/>
                <a:gd name="T2" fmla="*/ 48 w 106"/>
                <a:gd name="T3" fmla="*/ 121 h 122"/>
                <a:gd name="T4" fmla="*/ 105 w 106"/>
                <a:gd name="T5" fmla="*/ 67 h 122"/>
                <a:gd name="T6" fmla="*/ 77 w 106"/>
                <a:gd name="T7" fmla="*/ 0 h 122"/>
                <a:gd name="T8" fmla="*/ 0 w 106"/>
                <a:gd name="T9" fmla="*/ 3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22">
                  <a:moveTo>
                    <a:pt x="0" y="39"/>
                  </a:moveTo>
                  <a:lnTo>
                    <a:pt x="48" y="121"/>
                  </a:lnTo>
                  <a:lnTo>
                    <a:pt x="105" y="67"/>
                  </a:lnTo>
                  <a:lnTo>
                    <a:pt x="77" y="0"/>
                  </a:lnTo>
                  <a:lnTo>
                    <a:pt x="0" y="39"/>
                  </a:lnTo>
                </a:path>
              </a:pathLst>
            </a:custGeom>
            <a:grpFill/>
            <a:ln w="12700" cap="flat" cmpd="sng">
              <a:solidFill>
                <a:schemeClr val="bg2">
                  <a:lumMod val="9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2" name="Freeform 103"/>
            <p:cNvSpPr>
              <a:spLocks noChangeArrowheads="1"/>
            </p:cNvSpPr>
            <p:nvPr/>
          </p:nvSpPr>
          <p:spPr bwMode="auto">
            <a:xfrm>
              <a:off x="5673470" y="1573263"/>
              <a:ext cx="24656" cy="45408"/>
            </a:xfrm>
            <a:custGeom>
              <a:avLst/>
              <a:gdLst>
                <a:gd name="T0" fmla="*/ 0 w 46"/>
                <a:gd name="T1" fmla="*/ 28 h 77"/>
                <a:gd name="T2" fmla="*/ 11 w 46"/>
                <a:gd name="T3" fmla="*/ 76 h 77"/>
                <a:gd name="T4" fmla="*/ 45 w 46"/>
                <a:gd name="T5" fmla="*/ 53 h 77"/>
                <a:gd name="T6" fmla="*/ 17 w 46"/>
                <a:gd name="T7" fmla="*/ 0 h 77"/>
                <a:gd name="T8" fmla="*/ 0 w 46"/>
                <a:gd name="T9" fmla="*/ 2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77">
                  <a:moveTo>
                    <a:pt x="0" y="28"/>
                  </a:moveTo>
                  <a:lnTo>
                    <a:pt x="11" y="76"/>
                  </a:lnTo>
                  <a:lnTo>
                    <a:pt x="45" y="53"/>
                  </a:lnTo>
                  <a:lnTo>
                    <a:pt x="17" y="0"/>
                  </a:lnTo>
                  <a:lnTo>
                    <a:pt x="0" y="28"/>
                  </a:lnTo>
                </a:path>
              </a:pathLst>
            </a:custGeom>
            <a:grpFill/>
            <a:ln w="12700" cap="flat" cmpd="sng">
              <a:solidFill>
                <a:schemeClr val="bg2">
                  <a:lumMod val="9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3" name="Freeform 104"/>
            <p:cNvSpPr>
              <a:spLocks noChangeArrowheads="1"/>
            </p:cNvSpPr>
            <p:nvPr/>
          </p:nvSpPr>
          <p:spPr bwMode="auto">
            <a:xfrm>
              <a:off x="5643883" y="1404984"/>
              <a:ext cx="39450" cy="53422"/>
            </a:xfrm>
            <a:custGeom>
              <a:avLst/>
              <a:gdLst>
                <a:gd name="T0" fmla="*/ 0 w 71"/>
                <a:gd name="T1" fmla="*/ 34 h 86"/>
                <a:gd name="T2" fmla="*/ 37 w 71"/>
                <a:gd name="T3" fmla="*/ 85 h 86"/>
                <a:gd name="T4" fmla="*/ 70 w 71"/>
                <a:gd name="T5" fmla="*/ 51 h 86"/>
                <a:gd name="T6" fmla="*/ 14 w 71"/>
                <a:gd name="T7" fmla="*/ 0 h 86"/>
                <a:gd name="T8" fmla="*/ 0 w 71"/>
                <a:gd name="T9" fmla="*/ 3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86">
                  <a:moveTo>
                    <a:pt x="0" y="34"/>
                  </a:moveTo>
                  <a:lnTo>
                    <a:pt x="37" y="85"/>
                  </a:lnTo>
                  <a:lnTo>
                    <a:pt x="70" y="51"/>
                  </a:lnTo>
                  <a:lnTo>
                    <a:pt x="14" y="0"/>
                  </a:lnTo>
                  <a:lnTo>
                    <a:pt x="0" y="34"/>
                  </a:lnTo>
                </a:path>
              </a:pathLst>
            </a:custGeom>
            <a:grpFill/>
            <a:ln w="12700" cap="flat" cmpd="sng">
              <a:solidFill>
                <a:schemeClr val="bg2">
                  <a:lumMod val="9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4" name="Freeform 105"/>
            <p:cNvSpPr>
              <a:spLocks noChangeArrowheads="1"/>
            </p:cNvSpPr>
            <p:nvPr/>
          </p:nvSpPr>
          <p:spPr bwMode="auto">
            <a:xfrm>
              <a:off x="5456496" y="1362246"/>
              <a:ext cx="120814" cy="85475"/>
            </a:xfrm>
            <a:custGeom>
              <a:avLst/>
              <a:gdLst>
                <a:gd name="T0" fmla="*/ 0 w 218"/>
                <a:gd name="T1" fmla="*/ 0 h 143"/>
                <a:gd name="T2" fmla="*/ 17 w 218"/>
                <a:gd name="T3" fmla="*/ 71 h 143"/>
                <a:gd name="T4" fmla="*/ 68 w 218"/>
                <a:gd name="T5" fmla="*/ 111 h 143"/>
                <a:gd name="T6" fmla="*/ 141 w 218"/>
                <a:gd name="T7" fmla="*/ 105 h 143"/>
                <a:gd name="T8" fmla="*/ 186 w 218"/>
                <a:gd name="T9" fmla="*/ 142 h 143"/>
                <a:gd name="T10" fmla="*/ 217 w 218"/>
                <a:gd name="T11" fmla="*/ 108 h 143"/>
                <a:gd name="T12" fmla="*/ 158 w 218"/>
                <a:gd name="T13" fmla="*/ 57 h 143"/>
                <a:gd name="T14" fmla="*/ 107 w 218"/>
                <a:gd name="T15" fmla="*/ 71 h 143"/>
                <a:gd name="T16" fmla="*/ 0 w 218"/>
                <a:gd name="T17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8" h="143">
                  <a:moveTo>
                    <a:pt x="0" y="0"/>
                  </a:moveTo>
                  <a:lnTo>
                    <a:pt x="17" y="71"/>
                  </a:lnTo>
                  <a:lnTo>
                    <a:pt x="68" y="111"/>
                  </a:lnTo>
                  <a:lnTo>
                    <a:pt x="141" y="105"/>
                  </a:lnTo>
                  <a:lnTo>
                    <a:pt x="186" y="142"/>
                  </a:lnTo>
                  <a:lnTo>
                    <a:pt x="217" y="108"/>
                  </a:lnTo>
                  <a:lnTo>
                    <a:pt x="158" y="57"/>
                  </a:lnTo>
                  <a:lnTo>
                    <a:pt x="107" y="71"/>
                  </a:lnTo>
                  <a:lnTo>
                    <a:pt x="0" y="0"/>
                  </a:lnTo>
                </a:path>
              </a:pathLst>
            </a:custGeom>
            <a:grpFill/>
            <a:ln w="12700" cap="flat" cmpd="sng">
              <a:solidFill>
                <a:schemeClr val="bg2">
                  <a:lumMod val="9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5" name="Freeform 106"/>
            <p:cNvSpPr>
              <a:spLocks noChangeArrowheads="1"/>
            </p:cNvSpPr>
            <p:nvPr/>
          </p:nvSpPr>
          <p:spPr bwMode="auto">
            <a:xfrm>
              <a:off x="5461427" y="1445051"/>
              <a:ext cx="189852" cy="136224"/>
            </a:xfrm>
            <a:custGeom>
              <a:avLst/>
              <a:gdLst>
                <a:gd name="T0" fmla="*/ 6 w 340"/>
                <a:gd name="T1" fmla="*/ 39 h 224"/>
                <a:gd name="T2" fmla="*/ 0 w 340"/>
                <a:gd name="T3" fmla="*/ 99 h 224"/>
                <a:gd name="T4" fmla="*/ 54 w 340"/>
                <a:gd name="T5" fmla="*/ 155 h 224"/>
                <a:gd name="T6" fmla="*/ 108 w 340"/>
                <a:gd name="T7" fmla="*/ 223 h 224"/>
                <a:gd name="T8" fmla="*/ 125 w 340"/>
                <a:gd name="T9" fmla="*/ 192 h 224"/>
                <a:gd name="T10" fmla="*/ 111 w 340"/>
                <a:gd name="T11" fmla="*/ 124 h 224"/>
                <a:gd name="T12" fmla="*/ 187 w 340"/>
                <a:gd name="T13" fmla="*/ 107 h 224"/>
                <a:gd name="T14" fmla="*/ 280 w 340"/>
                <a:gd name="T15" fmla="*/ 141 h 224"/>
                <a:gd name="T16" fmla="*/ 339 w 340"/>
                <a:gd name="T17" fmla="*/ 79 h 224"/>
                <a:gd name="T18" fmla="*/ 285 w 340"/>
                <a:gd name="T19" fmla="*/ 17 h 224"/>
                <a:gd name="T20" fmla="*/ 240 w 340"/>
                <a:gd name="T21" fmla="*/ 0 h 224"/>
                <a:gd name="T22" fmla="*/ 192 w 340"/>
                <a:gd name="T23" fmla="*/ 37 h 224"/>
                <a:gd name="T24" fmla="*/ 125 w 340"/>
                <a:gd name="T25" fmla="*/ 45 h 224"/>
                <a:gd name="T26" fmla="*/ 85 w 340"/>
                <a:gd name="T27" fmla="*/ 62 h 224"/>
                <a:gd name="T28" fmla="*/ 6 w 340"/>
                <a:gd name="T29" fmla="*/ 39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0" h="224">
                  <a:moveTo>
                    <a:pt x="6" y="39"/>
                  </a:moveTo>
                  <a:lnTo>
                    <a:pt x="0" y="99"/>
                  </a:lnTo>
                  <a:lnTo>
                    <a:pt x="54" y="155"/>
                  </a:lnTo>
                  <a:lnTo>
                    <a:pt x="108" y="223"/>
                  </a:lnTo>
                  <a:lnTo>
                    <a:pt x="125" y="192"/>
                  </a:lnTo>
                  <a:lnTo>
                    <a:pt x="111" y="124"/>
                  </a:lnTo>
                  <a:lnTo>
                    <a:pt x="187" y="107"/>
                  </a:lnTo>
                  <a:lnTo>
                    <a:pt x="280" y="141"/>
                  </a:lnTo>
                  <a:lnTo>
                    <a:pt x="339" y="79"/>
                  </a:lnTo>
                  <a:lnTo>
                    <a:pt x="285" y="17"/>
                  </a:lnTo>
                  <a:lnTo>
                    <a:pt x="240" y="0"/>
                  </a:lnTo>
                  <a:lnTo>
                    <a:pt x="192" y="37"/>
                  </a:lnTo>
                  <a:lnTo>
                    <a:pt x="125" y="45"/>
                  </a:lnTo>
                  <a:lnTo>
                    <a:pt x="85" y="62"/>
                  </a:lnTo>
                  <a:lnTo>
                    <a:pt x="6" y="39"/>
                  </a:lnTo>
                </a:path>
              </a:pathLst>
            </a:custGeom>
            <a:grpFill/>
            <a:ln w="12700" cap="flat" cmpd="sng">
              <a:solidFill>
                <a:schemeClr val="bg2">
                  <a:lumMod val="9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6" name="Freeform 107"/>
            <p:cNvSpPr>
              <a:spLocks noChangeArrowheads="1"/>
            </p:cNvSpPr>
            <p:nvPr/>
          </p:nvSpPr>
          <p:spPr bwMode="auto">
            <a:xfrm>
              <a:off x="5523067" y="1605316"/>
              <a:ext cx="24656" cy="40065"/>
            </a:xfrm>
            <a:custGeom>
              <a:avLst/>
              <a:gdLst>
                <a:gd name="T0" fmla="*/ 11 w 46"/>
                <a:gd name="T1" fmla="*/ 0 h 66"/>
                <a:gd name="T2" fmla="*/ 0 w 46"/>
                <a:gd name="T3" fmla="*/ 40 h 66"/>
                <a:gd name="T4" fmla="*/ 42 w 46"/>
                <a:gd name="T5" fmla="*/ 65 h 66"/>
                <a:gd name="T6" fmla="*/ 45 w 46"/>
                <a:gd name="T7" fmla="*/ 11 h 66"/>
                <a:gd name="T8" fmla="*/ 11 w 46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66">
                  <a:moveTo>
                    <a:pt x="11" y="0"/>
                  </a:moveTo>
                  <a:lnTo>
                    <a:pt x="0" y="40"/>
                  </a:lnTo>
                  <a:lnTo>
                    <a:pt x="42" y="65"/>
                  </a:lnTo>
                  <a:lnTo>
                    <a:pt x="45" y="11"/>
                  </a:lnTo>
                  <a:lnTo>
                    <a:pt x="11" y="0"/>
                  </a:lnTo>
                </a:path>
              </a:pathLst>
            </a:custGeom>
            <a:grpFill/>
            <a:ln w="12700" cap="flat" cmpd="sng">
              <a:solidFill>
                <a:schemeClr val="bg2">
                  <a:lumMod val="9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7" name="Freeform 108"/>
            <p:cNvSpPr>
              <a:spLocks noChangeArrowheads="1"/>
            </p:cNvSpPr>
            <p:nvPr/>
          </p:nvSpPr>
          <p:spPr bwMode="auto">
            <a:xfrm>
              <a:off x="791548" y="2663065"/>
              <a:ext cx="234233" cy="352583"/>
            </a:xfrm>
            <a:custGeom>
              <a:avLst/>
              <a:gdLst>
                <a:gd name="T0" fmla="*/ 0 w 419"/>
                <a:gd name="T1" fmla="*/ 42 h 582"/>
                <a:gd name="T2" fmla="*/ 248 w 419"/>
                <a:gd name="T3" fmla="*/ 581 h 582"/>
                <a:gd name="T4" fmla="*/ 403 w 419"/>
                <a:gd name="T5" fmla="*/ 500 h 582"/>
                <a:gd name="T6" fmla="*/ 418 w 419"/>
                <a:gd name="T7" fmla="*/ 203 h 582"/>
                <a:gd name="T8" fmla="*/ 344 w 419"/>
                <a:gd name="T9" fmla="*/ 88 h 582"/>
                <a:gd name="T10" fmla="*/ 310 w 419"/>
                <a:gd name="T11" fmla="*/ 223 h 582"/>
                <a:gd name="T12" fmla="*/ 234 w 419"/>
                <a:gd name="T13" fmla="*/ 175 h 582"/>
                <a:gd name="T14" fmla="*/ 175 w 419"/>
                <a:gd name="T15" fmla="*/ 0 h 582"/>
                <a:gd name="T16" fmla="*/ 101 w 419"/>
                <a:gd name="T17" fmla="*/ 48 h 582"/>
                <a:gd name="T18" fmla="*/ 0 w 419"/>
                <a:gd name="T19" fmla="*/ 42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9" h="582">
                  <a:moveTo>
                    <a:pt x="0" y="42"/>
                  </a:moveTo>
                  <a:lnTo>
                    <a:pt x="248" y="581"/>
                  </a:lnTo>
                  <a:lnTo>
                    <a:pt x="403" y="500"/>
                  </a:lnTo>
                  <a:lnTo>
                    <a:pt x="418" y="203"/>
                  </a:lnTo>
                  <a:lnTo>
                    <a:pt x="344" y="88"/>
                  </a:lnTo>
                  <a:lnTo>
                    <a:pt x="310" y="223"/>
                  </a:lnTo>
                  <a:lnTo>
                    <a:pt x="234" y="175"/>
                  </a:lnTo>
                  <a:lnTo>
                    <a:pt x="175" y="0"/>
                  </a:lnTo>
                  <a:lnTo>
                    <a:pt x="101" y="48"/>
                  </a:lnTo>
                  <a:lnTo>
                    <a:pt x="0" y="42"/>
                  </a:lnTo>
                </a:path>
              </a:pathLst>
            </a:custGeom>
            <a:grpFill/>
            <a:ln w="12700" cap="flat" cmpd="sng">
              <a:solidFill>
                <a:schemeClr val="bg2">
                  <a:lumMod val="9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8" name="Freeform 109"/>
            <p:cNvSpPr>
              <a:spLocks noChangeArrowheads="1"/>
            </p:cNvSpPr>
            <p:nvPr/>
          </p:nvSpPr>
          <p:spPr bwMode="auto">
            <a:xfrm>
              <a:off x="830998" y="5088411"/>
              <a:ext cx="638594" cy="734548"/>
            </a:xfrm>
            <a:custGeom>
              <a:avLst/>
              <a:gdLst>
                <a:gd name="T0" fmla="*/ 805 w 1144"/>
                <a:gd name="T1" fmla="*/ 36 h 1211"/>
                <a:gd name="T2" fmla="*/ 644 w 1144"/>
                <a:gd name="T3" fmla="*/ 99 h 1211"/>
                <a:gd name="T4" fmla="*/ 517 w 1144"/>
                <a:gd name="T5" fmla="*/ 231 h 1211"/>
                <a:gd name="T6" fmla="*/ 314 w 1144"/>
                <a:gd name="T7" fmla="*/ 149 h 1211"/>
                <a:gd name="T8" fmla="*/ 23 w 1144"/>
                <a:gd name="T9" fmla="*/ 220 h 1211"/>
                <a:gd name="T10" fmla="*/ 161 w 1144"/>
                <a:gd name="T11" fmla="*/ 378 h 1211"/>
                <a:gd name="T12" fmla="*/ 0 w 1144"/>
                <a:gd name="T13" fmla="*/ 364 h 1211"/>
                <a:gd name="T14" fmla="*/ 108 w 1144"/>
                <a:gd name="T15" fmla="*/ 432 h 1211"/>
                <a:gd name="T16" fmla="*/ 113 w 1144"/>
                <a:gd name="T17" fmla="*/ 434 h 1211"/>
                <a:gd name="T18" fmla="*/ 204 w 1144"/>
                <a:gd name="T19" fmla="*/ 547 h 1211"/>
                <a:gd name="T20" fmla="*/ 136 w 1144"/>
                <a:gd name="T21" fmla="*/ 674 h 1211"/>
                <a:gd name="T22" fmla="*/ 223 w 1144"/>
                <a:gd name="T23" fmla="*/ 781 h 1211"/>
                <a:gd name="T24" fmla="*/ 201 w 1144"/>
                <a:gd name="T25" fmla="*/ 824 h 1211"/>
                <a:gd name="T26" fmla="*/ 246 w 1144"/>
                <a:gd name="T27" fmla="*/ 968 h 1211"/>
                <a:gd name="T28" fmla="*/ 297 w 1144"/>
                <a:gd name="T29" fmla="*/ 911 h 1211"/>
                <a:gd name="T30" fmla="*/ 376 w 1144"/>
                <a:gd name="T31" fmla="*/ 942 h 1211"/>
                <a:gd name="T32" fmla="*/ 407 w 1144"/>
                <a:gd name="T33" fmla="*/ 892 h 1211"/>
                <a:gd name="T34" fmla="*/ 475 w 1144"/>
                <a:gd name="T35" fmla="*/ 920 h 1211"/>
                <a:gd name="T36" fmla="*/ 477 w 1144"/>
                <a:gd name="T37" fmla="*/ 925 h 1211"/>
                <a:gd name="T38" fmla="*/ 551 w 1144"/>
                <a:gd name="T39" fmla="*/ 1052 h 1211"/>
                <a:gd name="T40" fmla="*/ 556 w 1144"/>
                <a:gd name="T41" fmla="*/ 1058 h 1211"/>
                <a:gd name="T42" fmla="*/ 593 w 1144"/>
                <a:gd name="T43" fmla="*/ 1210 h 1211"/>
                <a:gd name="T44" fmla="*/ 712 w 1144"/>
                <a:gd name="T45" fmla="*/ 1148 h 1211"/>
                <a:gd name="T46" fmla="*/ 717 w 1144"/>
                <a:gd name="T47" fmla="*/ 1143 h 1211"/>
                <a:gd name="T48" fmla="*/ 951 w 1144"/>
                <a:gd name="T49" fmla="*/ 1047 h 1211"/>
                <a:gd name="T50" fmla="*/ 864 w 1144"/>
                <a:gd name="T51" fmla="*/ 987 h 1211"/>
                <a:gd name="T52" fmla="*/ 858 w 1144"/>
                <a:gd name="T53" fmla="*/ 982 h 1211"/>
                <a:gd name="T54" fmla="*/ 779 w 1144"/>
                <a:gd name="T55" fmla="*/ 807 h 1211"/>
                <a:gd name="T56" fmla="*/ 777 w 1144"/>
                <a:gd name="T57" fmla="*/ 801 h 1211"/>
                <a:gd name="T58" fmla="*/ 768 w 1144"/>
                <a:gd name="T59" fmla="*/ 581 h 1211"/>
                <a:gd name="T60" fmla="*/ 771 w 1144"/>
                <a:gd name="T61" fmla="*/ 573 h 1211"/>
                <a:gd name="T62" fmla="*/ 881 w 1144"/>
                <a:gd name="T63" fmla="*/ 508 h 1211"/>
                <a:gd name="T64" fmla="*/ 923 w 1144"/>
                <a:gd name="T65" fmla="*/ 550 h 1211"/>
                <a:gd name="T66" fmla="*/ 1042 w 1144"/>
                <a:gd name="T67" fmla="*/ 460 h 1211"/>
                <a:gd name="T68" fmla="*/ 1028 w 1144"/>
                <a:gd name="T69" fmla="*/ 307 h 1211"/>
                <a:gd name="T70" fmla="*/ 1143 w 1144"/>
                <a:gd name="T71" fmla="*/ 231 h 1211"/>
                <a:gd name="T72" fmla="*/ 1036 w 1144"/>
                <a:gd name="T73" fmla="*/ 48 h 1211"/>
                <a:gd name="T74" fmla="*/ 968 w 1144"/>
                <a:gd name="T75" fmla="*/ 96 h 1211"/>
                <a:gd name="T76" fmla="*/ 892 w 1144"/>
                <a:gd name="T77" fmla="*/ 45 h 1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44" h="1211">
                  <a:moveTo>
                    <a:pt x="805" y="0"/>
                  </a:moveTo>
                  <a:lnTo>
                    <a:pt x="805" y="36"/>
                  </a:lnTo>
                  <a:lnTo>
                    <a:pt x="689" y="34"/>
                  </a:lnTo>
                  <a:lnTo>
                    <a:pt x="644" y="99"/>
                  </a:lnTo>
                  <a:lnTo>
                    <a:pt x="587" y="107"/>
                  </a:lnTo>
                  <a:lnTo>
                    <a:pt x="517" y="231"/>
                  </a:lnTo>
                  <a:lnTo>
                    <a:pt x="398" y="276"/>
                  </a:lnTo>
                  <a:lnTo>
                    <a:pt x="314" y="149"/>
                  </a:lnTo>
                  <a:lnTo>
                    <a:pt x="113" y="124"/>
                  </a:lnTo>
                  <a:lnTo>
                    <a:pt x="23" y="220"/>
                  </a:lnTo>
                  <a:lnTo>
                    <a:pt x="221" y="338"/>
                  </a:lnTo>
                  <a:lnTo>
                    <a:pt x="161" y="378"/>
                  </a:lnTo>
                  <a:lnTo>
                    <a:pt x="60" y="316"/>
                  </a:lnTo>
                  <a:lnTo>
                    <a:pt x="0" y="364"/>
                  </a:lnTo>
                  <a:lnTo>
                    <a:pt x="34" y="432"/>
                  </a:lnTo>
                  <a:lnTo>
                    <a:pt x="108" y="432"/>
                  </a:lnTo>
                  <a:lnTo>
                    <a:pt x="110" y="432"/>
                  </a:lnTo>
                  <a:lnTo>
                    <a:pt x="113" y="434"/>
                  </a:lnTo>
                  <a:lnTo>
                    <a:pt x="201" y="542"/>
                  </a:lnTo>
                  <a:lnTo>
                    <a:pt x="204" y="547"/>
                  </a:lnTo>
                  <a:lnTo>
                    <a:pt x="201" y="550"/>
                  </a:lnTo>
                  <a:lnTo>
                    <a:pt x="136" y="674"/>
                  </a:lnTo>
                  <a:lnTo>
                    <a:pt x="221" y="779"/>
                  </a:lnTo>
                  <a:lnTo>
                    <a:pt x="223" y="781"/>
                  </a:lnTo>
                  <a:lnTo>
                    <a:pt x="221" y="784"/>
                  </a:lnTo>
                  <a:lnTo>
                    <a:pt x="201" y="824"/>
                  </a:lnTo>
                  <a:lnTo>
                    <a:pt x="198" y="908"/>
                  </a:lnTo>
                  <a:lnTo>
                    <a:pt x="246" y="968"/>
                  </a:lnTo>
                  <a:lnTo>
                    <a:pt x="291" y="917"/>
                  </a:lnTo>
                  <a:lnTo>
                    <a:pt x="297" y="911"/>
                  </a:lnTo>
                  <a:lnTo>
                    <a:pt x="300" y="914"/>
                  </a:lnTo>
                  <a:lnTo>
                    <a:pt x="376" y="942"/>
                  </a:lnTo>
                  <a:lnTo>
                    <a:pt x="404" y="897"/>
                  </a:lnTo>
                  <a:lnTo>
                    <a:pt x="407" y="892"/>
                  </a:lnTo>
                  <a:lnTo>
                    <a:pt x="412" y="894"/>
                  </a:lnTo>
                  <a:lnTo>
                    <a:pt x="475" y="920"/>
                  </a:lnTo>
                  <a:lnTo>
                    <a:pt x="477" y="920"/>
                  </a:lnTo>
                  <a:lnTo>
                    <a:pt x="477" y="925"/>
                  </a:lnTo>
                  <a:lnTo>
                    <a:pt x="477" y="1019"/>
                  </a:lnTo>
                  <a:lnTo>
                    <a:pt x="551" y="1052"/>
                  </a:lnTo>
                  <a:lnTo>
                    <a:pt x="556" y="1055"/>
                  </a:lnTo>
                  <a:lnTo>
                    <a:pt x="556" y="1058"/>
                  </a:lnTo>
                  <a:lnTo>
                    <a:pt x="556" y="1148"/>
                  </a:lnTo>
                  <a:lnTo>
                    <a:pt x="593" y="1210"/>
                  </a:lnTo>
                  <a:lnTo>
                    <a:pt x="683" y="1199"/>
                  </a:lnTo>
                  <a:lnTo>
                    <a:pt x="712" y="1148"/>
                  </a:lnTo>
                  <a:lnTo>
                    <a:pt x="714" y="1143"/>
                  </a:lnTo>
                  <a:lnTo>
                    <a:pt x="717" y="1143"/>
                  </a:lnTo>
                  <a:lnTo>
                    <a:pt x="861" y="1143"/>
                  </a:lnTo>
                  <a:lnTo>
                    <a:pt x="951" y="1047"/>
                  </a:lnTo>
                  <a:lnTo>
                    <a:pt x="946" y="999"/>
                  </a:lnTo>
                  <a:lnTo>
                    <a:pt x="864" y="987"/>
                  </a:lnTo>
                  <a:lnTo>
                    <a:pt x="858" y="987"/>
                  </a:lnTo>
                  <a:lnTo>
                    <a:pt x="858" y="982"/>
                  </a:lnTo>
                  <a:lnTo>
                    <a:pt x="853" y="911"/>
                  </a:lnTo>
                  <a:lnTo>
                    <a:pt x="779" y="807"/>
                  </a:lnTo>
                  <a:lnTo>
                    <a:pt x="777" y="804"/>
                  </a:lnTo>
                  <a:lnTo>
                    <a:pt x="777" y="801"/>
                  </a:lnTo>
                  <a:lnTo>
                    <a:pt x="816" y="654"/>
                  </a:lnTo>
                  <a:lnTo>
                    <a:pt x="768" y="581"/>
                  </a:lnTo>
                  <a:lnTo>
                    <a:pt x="762" y="575"/>
                  </a:lnTo>
                  <a:lnTo>
                    <a:pt x="771" y="573"/>
                  </a:lnTo>
                  <a:lnTo>
                    <a:pt x="878" y="511"/>
                  </a:lnTo>
                  <a:lnTo>
                    <a:pt x="881" y="508"/>
                  </a:lnTo>
                  <a:lnTo>
                    <a:pt x="887" y="511"/>
                  </a:lnTo>
                  <a:lnTo>
                    <a:pt x="923" y="550"/>
                  </a:lnTo>
                  <a:lnTo>
                    <a:pt x="999" y="544"/>
                  </a:lnTo>
                  <a:lnTo>
                    <a:pt x="1042" y="460"/>
                  </a:lnTo>
                  <a:lnTo>
                    <a:pt x="1028" y="313"/>
                  </a:lnTo>
                  <a:lnTo>
                    <a:pt x="1028" y="307"/>
                  </a:lnTo>
                  <a:lnTo>
                    <a:pt x="1030" y="305"/>
                  </a:lnTo>
                  <a:lnTo>
                    <a:pt x="1143" y="231"/>
                  </a:lnTo>
                  <a:lnTo>
                    <a:pt x="1126" y="51"/>
                  </a:lnTo>
                  <a:lnTo>
                    <a:pt x="1036" y="48"/>
                  </a:lnTo>
                  <a:lnTo>
                    <a:pt x="971" y="93"/>
                  </a:lnTo>
                  <a:lnTo>
                    <a:pt x="968" y="96"/>
                  </a:lnTo>
                  <a:lnTo>
                    <a:pt x="963" y="93"/>
                  </a:lnTo>
                  <a:lnTo>
                    <a:pt x="892" y="45"/>
                  </a:lnTo>
                  <a:lnTo>
                    <a:pt x="805" y="0"/>
                  </a:lnTo>
                </a:path>
              </a:pathLst>
            </a:custGeom>
            <a:grpFill/>
            <a:ln w="12700" cap="flat" cmpd="sng">
              <a:solidFill>
                <a:schemeClr val="bg2">
                  <a:lumMod val="9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9" name="Freeform 110"/>
            <p:cNvSpPr>
              <a:spLocks noChangeArrowheads="1"/>
            </p:cNvSpPr>
            <p:nvPr/>
          </p:nvSpPr>
          <p:spPr bwMode="auto">
            <a:xfrm>
              <a:off x="1267411" y="5029647"/>
              <a:ext cx="670648" cy="715851"/>
            </a:xfrm>
            <a:custGeom>
              <a:avLst/>
              <a:gdLst>
                <a:gd name="T0" fmla="*/ 917 w 1198"/>
                <a:gd name="T1" fmla="*/ 1143 h 1183"/>
                <a:gd name="T2" fmla="*/ 1042 w 1198"/>
                <a:gd name="T3" fmla="*/ 987 h 1183"/>
                <a:gd name="T4" fmla="*/ 1197 w 1198"/>
                <a:gd name="T5" fmla="*/ 945 h 1183"/>
                <a:gd name="T6" fmla="*/ 1123 w 1198"/>
                <a:gd name="T7" fmla="*/ 776 h 1183"/>
                <a:gd name="T8" fmla="*/ 1121 w 1198"/>
                <a:gd name="T9" fmla="*/ 773 h 1183"/>
                <a:gd name="T10" fmla="*/ 1084 w 1198"/>
                <a:gd name="T11" fmla="*/ 722 h 1183"/>
                <a:gd name="T12" fmla="*/ 1081 w 1198"/>
                <a:gd name="T13" fmla="*/ 626 h 1183"/>
                <a:gd name="T14" fmla="*/ 1036 w 1198"/>
                <a:gd name="T15" fmla="*/ 646 h 1183"/>
                <a:gd name="T16" fmla="*/ 982 w 1198"/>
                <a:gd name="T17" fmla="*/ 643 h 1183"/>
                <a:gd name="T18" fmla="*/ 974 w 1198"/>
                <a:gd name="T19" fmla="*/ 635 h 1183"/>
                <a:gd name="T20" fmla="*/ 979 w 1198"/>
                <a:gd name="T21" fmla="*/ 567 h 1183"/>
                <a:gd name="T22" fmla="*/ 1036 w 1198"/>
                <a:gd name="T23" fmla="*/ 502 h 1183"/>
                <a:gd name="T24" fmla="*/ 915 w 1198"/>
                <a:gd name="T25" fmla="*/ 299 h 1183"/>
                <a:gd name="T26" fmla="*/ 841 w 1198"/>
                <a:gd name="T27" fmla="*/ 285 h 1183"/>
                <a:gd name="T28" fmla="*/ 790 w 1198"/>
                <a:gd name="T29" fmla="*/ 217 h 1183"/>
                <a:gd name="T30" fmla="*/ 790 w 1198"/>
                <a:gd name="T31" fmla="*/ 214 h 1183"/>
                <a:gd name="T32" fmla="*/ 680 w 1198"/>
                <a:gd name="T33" fmla="*/ 87 h 1183"/>
                <a:gd name="T34" fmla="*/ 677 w 1198"/>
                <a:gd name="T35" fmla="*/ 84 h 1183"/>
                <a:gd name="T36" fmla="*/ 582 w 1198"/>
                <a:gd name="T37" fmla="*/ 17 h 1183"/>
                <a:gd name="T38" fmla="*/ 579 w 1198"/>
                <a:gd name="T39" fmla="*/ 17 h 1183"/>
                <a:gd name="T40" fmla="*/ 460 w 1198"/>
                <a:gd name="T41" fmla="*/ 76 h 1183"/>
                <a:gd name="T42" fmla="*/ 457 w 1198"/>
                <a:gd name="T43" fmla="*/ 81 h 1183"/>
                <a:gd name="T44" fmla="*/ 375 w 1198"/>
                <a:gd name="T45" fmla="*/ 327 h 1183"/>
                <a:gd name="T46" fmla="*/ 373 w 1198"/>
                <a:gd name="T47" fmla="*/ 333 h 1183"/>
                <a:gd name="T48" fmla="*/ 274 w 1198"/>
                <a:gd name="T49" fmla="*/ 553 h 1183"/>
                <a:gd name="T50" fmla="*/ 274 w 1198"/>
                <a:gd name="T51" fmla="*/ 556 h 1183"/>
                <a:gd name="T52" fmla="*/ 226 w 1198"/>
                <a:gd name="T53" fmla="*/ 652 h 1183"/>
                <a:gd name="T54" fmla="*/ 141 w 1198"/>
                <a:gd name="T55" fmla="*/ 657 h 1183"/>
                <a:gd name="T56" fmla="*/ 136 w 1198"/>
                <a:gd name="T57" fmla="*/ 654 h 1183"/>
                <a:gd name="T58" fmla="*/ 0 w 1198"/>
                <a:gd name="T59" fmla="*/ 674 h 1183"/>
                <a:gd name="T60" fmla="*/ 51 w 1198"/>
                <a:gd name="T61" fmla="*/ 745 h 1183"/>
                <a:gd name="T62" fmla="*/ 9 w 1198"/>
                <a:gd name="T63" fmla="*/ 894 h 1183"/>
                <a:gd name="T64" fmla="*/ 263 w 1198"/>
                <a:gd name="T65" fmla="*/ 1016 h 1183"/>
                <a:gd name="T66" fmla="*/ 282 w 1198"/>
                <a:gd name="T67" fmla="*/ 959 h 1183"/>
                <a:gd name="T68" fmla="*/ 350 w 1198"/>
                <a:gd name="T69" fmla="*/ 965 h 1183"/>
                <a:gd name="T70" fmla="*/ 356 w 1198"/>
                <a:gd name="T71" fmla="*/ 970 h 1183"/>
                <a:gd name="T72" fmla="*/ 446 w 1198"/>
                <a:gd name="T73" fmla="*/ 1072 h 1183"/>
                <a:gd name="T74" fmla="*/ 508 w 1198"/>
                <a:gd name="T75" fmla="*/ 1033 h 1183"/>
                <a:gd name="T76" fmla="*/ 731 w 1198"/>
                <a:gd name="T77" fmla="*/ 1078 h 1183"/>
                <a:gd name="T78" fmla="*/ 734 w 1198"/>
                <a:gd name="T79" fmla="*/ 1080 h 1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98" h="1183">
                  <a:moveTo>
                    <a:pt x="793" y="1182"/>
                  </a:moveTo>
                  <a:lnTo>
                    <a:pt x="917" y="1143"/>
                  </a:lnTo>
                  <a:lnTo>
                    <a:pt x="934" y="1047"/>
                  </a:lnTo>
                  <a:lnTo>
                    <a:pt x="1042" y="987"/>
                  </a:lnTo>
                  <a:lnTo>
                    <a:pt x="1157" y="959"/>
                  </a:lnTo>
                  <a:lnTo>
                    <a:pt x="1197" y="945"/>
                  </a:lnTo>
                  <a:lnTo>
                    <a:pt x="1194" y="790"/>
                  </a:lnTo>
                  <a:lnTo>
                    <a:pt x="1123" y="776"/>
                  </a:lnTo>
                  <a:lnTo>
                    <a:pt x="1121" y="773"/>
                  </a:lnTo>
                  <a:lnTo>
                    <a:pt x="1121" y="773"/>
                  </a:lnTo>
                  <a:lnTo>
                    <a:pt x="1087" y="722"/>
                  </a:lnTo>
                  <a:lnTo>
                    <a:pt x="1084" y="722"/>
                  </a:lnTo>
                  <a:lnTo>
                    <a:pt x="1084" y="719"/>
                  </a:lnTo>
                  <a:lnTo>
                    <a:pt x="1081" y="626"/>
                  </a:lnTo>
                  <a:lnTo>
                    <a:pt x="1036" y="646"/>
                  </a:lnTo>
                  <a:lnTo>
                    <a:pt x="1036" y="646"/>
                  </a:lnTo>
                  <a:lnTo>
                    <a:pt x="1033" y="646"/>
                  </a:lnTo>
                  <a:lnTo>
                    <a:pt x="982" y="643"/>
                  </a:lnTo>
                  <a:lnTo>
                    <a:pt x="974" y="643"/>
                  </a:lnTo>
                  <a:lnTo>
                    <a:pt x="974" y="635"/>
                  </a:lnTo>
                  <a:lnTo>
                    <a:pt x="979" y="567"/>
                  </a:lnTo>
                  <a:lnTo>
                    <a:pt x="979" y="567"/>
                  </a:lnTo>
                  <a:lnTo>
                    <a:pt x="979" y="564"/>
                  </a:lnTo>
                  <a:lnTo>
                    <a:pt x="1036" y="502"/>
                  </a:lnTo>
                  <a:lnTo>
                    <a:pt x="1036" y="417"/>
                  </a:lnTo>
                  <a:lnTo>
                    <a:pt x="915" y="299"/>
                  </a:lnTo>
                  <a:lnTo>
                    <a:pt x="844" y="285"/>
                  </a:lnTo>
                  <a:lnTo>
                    <a:pt x="841" y="285"/>
                  </a:lnTo>
                  <a:lnTo>
                    <a:pt x="841" y="282"/>
                  </a:lnTo>
                  <a:lnTo>
                    <a:pt x="790" y="217"/>
                  </a:lnTo>
                  <a:lnTo>
                    <a:pt x="790" y="217"/>
                  </a:lnTo>
                  <a:lnTo>
                    <a:pt x="790" y="214"/>
                  </a:lnTo>
                  <a:lnTo>
                    <a:pt x="782" y="124"/>
                  </a:lnTo>
                  <a:lnTo>
                    <a:pt x="680" y="87"/>
                  </a:lnTo>
                  <a:lnTo>
                    <a:pt x="680" y="87"/>
                  </a:lnTo>
                  <a:lnTo>
                    <a:pt x="677" y="84"/>
                  </a:lnTo>
                  <a:lnTo>
                    <a:pt x="635" y="0"/>
                  </a:lnTo>
                  <a:lnTo>
                    <a:pt x="582" y="17"/>
                  </a:lnTo>
                  <a:lnTo>
                    <a:pt x="579" y="17"/>
                  </a:lnTo>
                  <a:lnTo>
                    <a:pt x="579" y="17"/>
                  </a:lnTo>
                  <a:lnTo>
                    <a:pt x="471" y="2"/>
                  </a:lnTo>
                  <a:lnTo>
                    <a:pt x="460" y="76"/>
                  </a:lnTo>
                  <a:lnTo>
                    <a:pt x="460" y="79"/>
                  </a:lnTo>
                  <a:lnTo>
                    <a:pt x="457" y="81"/>
                  </a:lnTo>
                  <a:lnTo>
                    <a:pt x="356" y="141"/>
                  </a:lnTo>
                  <a:lnTo>
                    <a:pt x="375" y="327"/>
                  </a:lnTo>
                  <a:lnTo>
                    <a:pt x="378" y="330"/>
                  </a:lnTo>
                  <a:lnTo>
                    <a:pt x="373" y="333"/>
                  </a:lnTo>
                  <a:lnTo>
                    <a:pt x="260" y="409"/>
                  </a:lnTo>
                  <a:lnTo>
                    <a:pt x="274" y="553"/>
                  </a:lnTo>
                  <a:lnTo>
                    <a:pt x="274" y="553"/>
                  </a:lnTo>
                  <a:lnTo>
                    <a:pt x="274" y="556"/>
                  </a:lnTo>
                  <a:lnTo>
                    <a:pt x="229" y="649"/>
                  </a:lnTo>
                  <a:lnTo>
                    <a:pt x="226" y="652"/>
                  </a:lnTo>
                  <a:lnTo>
                    <a:pt x="223" y="652"/>
                  </a:lnTo>
                  <a:lnTo>
                    <a:pt x="141" y="657"/>
                  </a:lnTo>
                  <a:lnTo>
                    <a:pt x="138" y="657"/>
                  </a:lnTo>
                  <a:lnTo>
                    <a:pt x="136" y="654"/>
                  </a:lnTo>
                  <a:lnTo>
                    <a:pt x="99" y="618"/>
                  </a:lnTo>
                  <a:lnTo>
                    <a:pt x="0" y="674"/>
                  </a:lnTo>
                  <a:lnTo>
                    <a:pt x="48" y="745"/>
                  </a:lnTo>
                  <a:lnTo>
                    <a:pt x="51" y="745"/>
                  </a:lnTo>
                  <a:lnTo>
                    <a:pt x="48" y="750"/>
                  </a:lnTo>
                  <a:lnTo>
                    <a:pt x="9" y="894"/>
                  </a:lnTo>
                  <a:lnTo>
                    <a:pt x="82" y="996"/>
                  </a:lnTo>
                  <a:lnTo>
                    <a:pt x="263" y="1016"/>
                  </a:lnTo>
                  <a:lnTo>
                    <a:pt x="282" y="965"/>
                  </a:lnTo>
                  <a:lnTo>
                    <a:pt x="282" y="959"/>
                  </a:lnTo>
                  <a:lnTo>
                    <a:pt x="288" y="959"/>
                  </a:lnTo>
                  <a:lnTo>
                    <a:pt x="350" y="965"/>
                  </a:lnTo>
                  <a:lnTo>
                    <a:pt x="356" y="965"/>
                  </a:lnTo>
                  <a:lnTo>
                    <a:pt x="356" y="970"/>
                  </a:lnTo>
                  <a:lnTo>
                    <a:pt x="375" y="1064"/>
                  </a:lnTo>
                  <a:lnTo>
                    <a:pt x="446" y="1072"/>
                  </a:lnTo>
                  <a:lnTo>
                    <a:pt x="508" y="1033"/>
                  </a:lnTo>
                  <a:lnTo>
                    <a:pt x="508" y="1033"/>
                  </a:lnTo>
                  <a:lnTo>
                    <a:pt x="511" y="1033"/>
                  </a:lnTo>
                  <a:lnTo>
                    <a:pt x="731" y="1078"/>
                  </a:lnTo>
                  <a:lnTo>
                    <a:pt x="734" y="1078"/>
                  </a:lnTo>
                  <a:lnTo>
                    <a:pt x="734" y="1080"/>
                  </a:lnTo>
                  <a:lnTo>
                    <a:pt x="793" y="1182"/>
                  </a:lnTo>
                </a:path>
              </a:pathLst>
            </a:custGeom>
            <a:grpFill/>
            <a:ln w="12700" cap="flat" cmpd="sng">
              <a:solidFill>
                <a:schemeClr val="bg2">
                  <a:lumMod val="9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0" name="Freeform 111"/>
            <p:cNvSpPr>
              <a:spLocks noChangeArrowheads="1"/>
            </p:cNvSpPr>
            <p:nvPr/>
          </p:nvSpPr>
          <p:spPr bwMode="auto">
            <a:xfrm>
              <a:off x="1368502" y="5665365"/>
              <a:ext cx="340255" cy="619692"/>
            </a:xfrm>
            <a:custGeom>
              <a:avLst/>
              <a:gdLst>
                <a:gd name="T0" fmla="*/ 76 w 610"/>
                <a:gd name="T1" fmla="*/ 979 h 1022"/>
                <a:gd name="T2" fmla="*/ 192 w 610"/>
                <a:gd name="T3" fmla="*/ 1021 h 1022"/>
                <a:gd name="T4" fmla="*/ 499 w 610"/>
                <a:gd name="T5" fmla="*/ 1013 h 1022"/>
                <a:gd name="T6" fmla="*/ 474 w 610"/>
                <a:gd name="T7" fmla="*/ 891 h 1022"/>
                <a:gd name="T8" fmla="*/ 553 w 610"/>
                <a:gd name="T9" fmla="*/ 877 h 1022"/>
                <a:gd name="T10" fmla="*/ 609 w 610"/>
                <a:gd name="T11" fmla="*/ 544 h 1022"/>
                <a:gd name="T12" fmla="*/ 559 w 610"/>
                <a:gd name="T13" fmla="*/ 474 h 1022"/>
                <a:gd name="T14" fmla="*/ 482 w 610"/>
                <a:gd name="T15" fmla="*/ 457 h 1022"/>
                <a:gd name="T16" fmla="*/ 494 w 610"/>
                <a:gd name="T17" fmla="*/ 395 h 1022"/>
                <a:gd name="T18" fmla="*/ 590 w 610"/>
                <a:gd name="T19" fmla="*/ 304 h 1022"/>
                <a:gd name="T20" fmla="*/ 502 w 610"/>
                <a:gd name="T21" fmla="*/ 186 h 1022"/>
                <a:gd name="T22" fmla="*/ 544 w 610"/>
                <a:gd name="T23" fmla="*/ 166 h 1022"/>
                <a:gd name="T24" fmla="*/ 598 w 610"/>
                <a:gd name="T25" fmla="*/ 141 h 1022"/>
                <a:gd name="T26" fmla="*/ 544 w 610"/>
                <a:gd name="T27" fmla="*/ 45 h 1022"/>
                <a:gd name="T28" fmla="*/ 330 w 610"/>
                <a:gd name="T29" fmla="*/ 0 h 1022"/>
                <a:gd name="T30" fmla="*/ 274 w 610"/>
                <a:gd name="T31" fmla="*/ 36 h 1022"/>
                <a:gd name="T32" fmla="*/ 313 w 610"/>
                <a:gd name="T33" fmla="*/ 138 h 1022"/>
                <a:gd name="T34" fmla="*/ 313 w 610"/>
                <a:gd name="T35" fmla="*/ 141 h 1022"/>
                <a:gd name="T36" fmla="*/ 313 w 610"/>
                <a:gd name="T37" fmla="*/ 141 h 1022"/>
                <a:gd name="T38" fmla="*/ 274 w 610"/>
                <a:gd name="T39" fmla="*/ 333 h 1022"/>
                <a:gd name="T40" fmla="*/ 321 w 610"/>
                <a:gd name="T41" fmla="*/ 423 h 1022"/>
                <a:gd name="T42" fmla="*/ 324 w 610"/>
                <a:gd name="T43" fmla="*/ 426 h 1022"/>
                <a:gd name="T44" fmla="*/ 324 w 610"/>
                <a:gd name="T45" fmla="*/ 429 h 1022"/>
                <a:gd name="T46" fmla="*/ 274 w 610"/>
                <a:gd name="T47" fmla="*/ 575 h 1022"/>
                <a:gd name="T48" fmla="*/ 293 w 610"/>
                <a:gd name="T49" fmla="*/ 666 h 1022"/>
                <a:gd name="T50" fmla="*/ 296 w 610"/>
                <a:gd name="T51" fmla="*/ 674 h 1022"/>
                <a:gd name="T52" fmla="*/ 285 w 610"/>
                <a:gd name="T53" fmla="*/ 674 h 1022"/>
                <a:gd name="T54" fmla="*/ 194 w 610"/>
                <a:gd name="T55" fmla="*/ 663 h 1022"/>
                <a:gd name="T56" fmla="*/ 147 w 610"/>
                <a:gd name="T57" fmla="*/ 685 h 1022"/>
                <a:gd name="T58" fmla="*/ 141 w 610"/>
                <a:gd name="T59" fmla="*/ 688 h 1022"/>
                <a:gd name="T60" fmla="*/ 138 w 610"/>
                <a:gd name="T61" fmla="*/ 683 h 1022"/>
                <a:gd name="T62" fmla="*/ 107 w 610"/>
                <a:gd name="T63" fmla="*/ 635 h 1022"/>
                <a:gd name="T64" fmla="*/ 76 w 610"/>
                <a:gd name="T65" fmla="*/ 668 h 1022"/>
                <a:gd name="T66" fmla="*/ 124 w 610"/>
                <a:gd name="T67" fmla="*/ 781 h 1022"/>
                <a:gd name="T68" fmla="*/ 127 w 610"/>
                <a:gd name="T69" fmla="*/ 787 h 1022"/>
                <a:gd name="T70" fmla="*/ 124 w 610"/>
                <a:gd name="T71" fmla="*/ 790 h 1022"/>
                <a:gd name="T72" fmla="*/ 59 w 610"/>
                <a:gd name="T73" fmla="*/ 843 h 1022"/>
                <a:gd name="T74" fmla="*/ 59 w 610"/>
                <a:gd name="T75" fmla="*/ 843 h 1022"/>
                <a:gd name="T76" fmla="*/ 56 w 610"/>
                <a:gd name="T77" fmla="*/ 843 h 1022"/>
                <a:gd name="T78" fmla="*/ 0 w 610"/>
                <a:gd name="T79" fmla="*/ 874 h 1022"/>
                <a:gd name="T80" fmla="*/ 76 w 610"/>
                <a:gd name="T81" fmla="*/ 979 h 10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10" h="1022">
                  <a:moveTo>
                    <a:pt x="76" y="979"/>
                  </a:moveTo>
                  <a:lnTo>
                    <a:pt x="192" y="1021"/>
                  </a:lnTo>
                  <a:lnTo>
                    <a:pt x="499" y="1013"/>
                  </a:lnTo>
                  <a:lnTo>
                    <a:pt x="474" y="891"/>
                  </a:lnTo>
                  <a:lnTo>
                    <a:pt x="553" y="877"/>
                  </a:lnTo>
                  <a:lnTo>
                    <a:pt x="609" y="544"/>
                  </a:lnTo>
                  <a:lnTo>
                    <a:pt x="559" y="474"/>
                  </a:lnTo>
                  <a:lnTo>
                    <a:pt x="482" y="457"/>
                  </a:lnTo>
                  <a:lnTo>
                    <a:pt x="494" y="395"/>
                  </a:lnTo>
                  <a:lnTo>
                    <a:pt x="590" y="304"/>
                  </a:lnTo>
                  <a:lnTo>
                    <a:pt x="502" y="186"/>
                  </a:lnTo>
                  <a:lnTo>
                    <a:pt x="544" y="166"/>
                  </a:lnTo>
                  <a:lnTo>
                    <a:pt x="598" y="141"/>
                  </a:lnTo>
                  <a:lnTo>
                    <a:pt x="544" y="45"/>
                  </a:lnTo>
                  <a:lnTo>
                    <a:pt x="330" y="0"/>
                  </a:lnTo>
                  <a:lnTo>
                    <a:pt x="274" y="36"/>
                  </a:lnTo>
                  <a:lnTo>
                    <a:pt x="313" y="138"/>
                  </a:lnTo>
                  <a:lnTo>
                    <a:pt x="313" y="141"/>
                  </a:lnTo>
                  <a:lnTo>
                    <a:pt x="313" y="141"/>
                  </a:lnTo>
                  <a:lnTo>
                    <a:pt x="274" y="333"/>
                  </a:lnTo>
                  <a:lnTo>
                    <a:pt x="321" y="423"/>
                  </a:lnTo>
                  <a:lnTo>
                    <a:pt x="324" y="426"/>
                  </a:lnTo>
                  <a:lnTo>
                    <a:pt x="324" y="429"/>
                  </a:lnTo>
                  <a:lnTo>
                    <a:pt x="274" y="575"/>
                  </a:lnTo>
                  <a:lnTo>
                    <a:pt x="293" y="666"/>
                  </a:lnTo>
                  <a:lnTo>
                    <a:pt x="296" y="674"/>
                  </a:lnTo>
                  <a:lnTo>
                    <a:pt x="285" y="674"/>
                  </a:lnTo>
                  <a:lnTo>
                    <a:pt x="194" y="663"/>
                  </a:lnTo>
                  <a:lnTo>
                    <a:pt x="147" y="685"/>
                  </a:lnTo>
                  <a:lnTo>
                    <a:pt x="141" y="688"/>
                  </a:lnTo>
                  <a:lnTo>
                    <a:pt x="138" y="683"/>
                  </a:lnTo>
                  <a:lnTo>
                    <a:pt x="107" y="635"/>
                  </a:lnTo>
                  <a:lnTo>
                    <a:pt x="76" y="668"/>
                  </a:lnTo>
                  <a:lnTo>
                    <a:pt x="124" y="781"/>
                  </a:lnTo>
                  <a:lnTo>
                    <a:pt x="127" y="787"/>
                  </a:lnTo>
                  <a:lnTo>
                    <a:pt x="124" y="790"/>
                  </a:lnTo>
                  <a:lnTo>
                    <a:pt x="59" y="843"/>
                  </a:lnTo>
                  <a:lnTo>
                    <a:pt x="59" y="843"/>
                  </a:lnTo>
                  <a:lnTo>
                    <a:pt x="56" y="843"/>
                  </a:lnTo>
                  <a:lnTo>
                    <a:pt x="0" y="874"/>
                  </a:lnTo>
                  <a:lnTo>
                    <a:pt x="76" y="979"/>
                  </a:lnTo>
                </a:path>
              </a:pathLst>
            </a:custGeom>
            <a:grpFill/>
            <a:ln w="12700" cap="flat" cmpd="sng">
              <a:solidFill>
                <a:schemeClr val="bg2">
                  <a:lumMod val="9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1" name="Freeform 112"/>
            <p:cNvSpPr>
              <a:spLocks noChangeArrowheads="1"/>
            </p:cNvSpPr>
            <p:nvPr/>
          </p:nvSpPr>
          <p:spPr bwMode="auto">
            <a:xfrm>
              <a:off x="971537" y="5619956"/>
              <a:ext cx="569558" cy="667771"/>
            </a:xfrm>
            <a:custGeom>
              <a:avLst/>
              <a:gdLst>
                <a:gd name="T0" fmla="*/ 655 w 1020"/>
                <a:gd name="T1" fmla="*/ 1101 h 1102"/>
                <a:gd name="T2" fmla="*/ 695 w 1020"/>
                <a:gd name="T3" fmla="*/ 948 h 1102"/>
                <a:gd name="T4" fmla="*/ 695 w 1020"/>
                <a:gd name="T5" fmla="*/ 940 h 1102"/>
                <a:gd name="T6" fmla="*/ 819 w 1020"/>
                <a:gd name="T7" fmla="*/ 855 h 1102"/>
                <a:gd name="T8" fmla="*/ 771 w 1020"/>
                <a:gd name="T9" fmla="*/ 740 h 1102"/>
                <a:gd name="T10" fmla="*/ 810 w 1020"/>
                <a:gd name="T11" fmla="*/ 692 h 1102"/>
                <a:gd name="T12" fmla="*/ 822 w 1020"/>
                <a:gd name="T13" fmla="*/ 692 h 1102"/>
                <a:gd name="T14" fmla="*/ 901 w 1020"/>
                <a:gd name="T15" fmla="*/ 726 h 1102"/>
                <a:gd name="T16" fmla="*/ 903 w 1020"/>
                <a:gd name="T17" fmla="*/ 726 h 1102"/>
                <a:gd name="T18" fmla="*/ 968 w 1020"/>
                <a:gd name="T19" fmla="*/ 649 h 1102"/>
                <a:gd name="T20" fmla="*/ 968 w 1020"/>
                <a:gd name="T21" fmla="*/ 646 h 1102"/>
                <a:gd name="T22" fmla="*/ 968 w 1020"/>
                <a:gd name="T23" fmla="*/ 412 h 1102"/>
                <a:gd name="T24" fmla="*/ 968 w 1020"/>
                <a:gd name="T25" fmla="*/ 407 h 1102"/>
                <a:gd name="T26" fmla="*/ 968 w 1020"/>
                <a:gd name="T27" fmla="*/ 113 h 1102"/>
                <a:gd name="T28" fmla="*/ 892 w 1020"/>
                <a:gd name="T29" fmla="*/ 102 h 1102"/>
                <a:gd name="T30" fmla="*/ 872 w 1020"/>
                <a:gd name="T31" fmla="*/ 6 h 1102"/>
                <a:gd name="T32" fmla="*/ 802 w 1020"/>
                <a:gd name="T33" fmla="*/ 54 h 1102"/>
                <a:gd name="T34" fmla="*/ 796 w 1020"/>
                <a:gd name="T35" fmla="*/ 57 h 1102"/>
                <a:gd name="T36" fmla="*/ 618 w 1020"/>
                <a:gd name="T37" fmla="*/ 96 h 1102"/>
                <a:gd name="T38" fmla="*/ 706 w 1020"/>
                <a:gd name="T39" fmla="*/ 105 h 1102"/>
                <a:gd name="T40" fmla="*/ 712 w 1020"/>
                <a:gd name="T41" fmla="*/ 167 h 1102"/>
                <a:gd name="T42" fmla="*/ 709 w 1020"/>
                <a:gd name="T43" fmla="*/ 172 h 1102"/>
                <a:gd name="T44" fmla="*/ 616 w 1020"/>
                <a:gd name="T45" fmla="*/ 277 h 1102"/>
                <a:gd name="T46" fmla="*/ 466 w 1020"/>
                <a:gd name="T47" fmla="*/ 277 h 1102"/>
                <a:gd name="T48" fmla="*/ 438 w 1020"/>
                <a:gd name="T49" fmla="*/ 333 h 1102"/>
                <a:gd name="T50" fmla="*/ 336 w 1020"/>
                <a:gd name="T51" fmla="*/ 345 h 1102"/>
                <a:gd name="T52" fmla="*/ 331 w 1020"/>
                <a:gd name="T53" fmla="*/ 342 h 1102"/>
                <a:gd name="T54" fmla="*/ 288 w 1020"/>
                <a:gd name="T55" fmla="*/ 271 h 1102"/>
                <a:gd name="T56" fmla="*/ 288 w 1020"/>
                <a:gd name="T57" fmla="*/ 184 h 1102"/>
                <a:gd name="T58" fmla="*/ 209 w 1020"/>
                <a:gd name="T59" fmla="*/ 147 h 1102"/>
                <a:gd name="T60" fmla="*/ 209 w 1020"/>
                <a:gd name="T61" fmla="*/ 51 h 1102"/>
                <a:gd name="T62" fmla="*/ 130 w 1020"/>
                <a:gd name="T63" fmla="*/ 74 h 1102"/>
                <a:gd name="T64" fmla="*/ 122 w 1020"/>
                <a:gd name="T65" fmla="*/ 76 h 1102"/>
                <a:gd name="T66" fmla="*/ 0 w 1020"/>
                <a:gd name="T67" fmla="*/ 99 h 1102"/>
                <a:gd name="T68" fmla="*/ 105 w 1020"/>
                <a:gd name="T69" fmla="*/ 150 h 1102"/>
                <a:gd name="T70" fmla="*/ 110 w 1020"/>
                <a:gd name="T71" fmla="*/ 153 h 1102"/>
                <a:gd name="T72" fmla="*/ 215 w 1020"/>
                <a:gd name="T73" fmla="*/ 223 h 1102"/>
                <a:gd name="T74" fmla="*/ 218 w 1020"/>
                <a:gd name="T75" fmla="*/ 226 h 1102"/>
                <a:gd name="T76" fmla="*/ 319 w 1020"/>
                <a:gd name="T77" fmla="*/ 432 h 1102"/>
                <a:gd name="T78" fmla="*/ 322 w 1020"/>
                <a:gd name="T79" fmla="*/ 435 h 1102"/>
                <a:gd name="T80" fmla="*/ 376 w 1020"/>
                <a:gd name="T81" fmla="*/ 692 h 1102"/>
                <a:gd name="T82" fmla="*/ 379 w 1020"/>
                <a:gd name="T83" fmla="*/ 694 h 1102"/>
                <a:gd name="T84" fmla="*/ 404 w 1020"/>
                <a:gd name="T85" fmla="*/ 802 h 1102"/>
                <a:gd name="T86" fmla="*/ 398 w 1020"/>
                <a:gd name="T87" fmla="*/ 912 h 1102"/>
                <a:gd name="T88" fmla="*/ 514 w 1020"/>
                <a:gd name="T89" fmla="*/ 1030 h 1102"/>
                <a:gd name="T90" fmla="*/ 542 w 1020"/>
                <a:gd name="T91" fmla="*/ 1098 h 1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20" h="1102">
                  <a:moveTo>
                    <a:pt x="542" y="1098"/>
                  </a:moveTo>
                  <a:lnTo>
                    <a:pt x="655" y="1101"/>
                  </a:lnTo>
                  <a:lnTo>
                    <a:pt x="765" y="1050"/>
                  </a:lnTo>
                  <a:lnTo>
                    <a:pt x="695" y="948"/>
                  </a:lnTo>
                  <a:lnTo>
                    <a:pt x="689" y="943"/>
                  </a:lnTo>
                  <a:lnTo>
                    <a:pt x="695" y="940"/>
                  </a:lnTo>
                  <a:lnTo>
                    <a:pt x="760" y="906"/>
                  </a:lnTo>
                  <a:lnTo>
                    <a:pt x="819" y="855"/>
                  </a:lnTo>
                  <a:lnTo>
                    <a:pt x="771" y="742"/>
                  </a:lnTo>
                  <a:lnTo>
                    <a:pt x="771" y="740"/>
                  </a:lnTo>
                  <a:lnTo>
                    <a:pt x="774" y="737"/>
                  </a:lnTo>
                  <a:lnTo>
                    <a:pt x="810" y="692"/>
                  </a:lnTo>
                  <a:lnTo>
                    <a:pt x="816" y="683"/>
                  </a:lnTo>
                  <a:lnTo>
                    <a:pt x="822" y="692"/>
                  </a:lnTo>
                  <a:lnTo>
                    <a:pt x="856" y="745"/>
                  </a:lnTo>
                  <a:lnTo>
                    <a:pt x="901" y="726"/>
                  </a:lnTo>
                  <a:lnTo>
                    <a:pt x="901" y="723"/>
                  </a:lnTo>
                  <a:lnTo>
                    <a:pt x="903" y="726"/>
                  </a:lnTo>
                  <a:lnTo>
                    <a:pt x="985" y="734"/>
                  </a:lnTo>
                  <a:lnTo>
                    <a:pt x="968" y="649"/>
                  </a:lnTo>
                  <a:lnTo>
                    <a:pt x="968" y="649"/>
                  </a:lnTo>
                  <a:lnTo>
                    <a:pt x="968" y="646"/>
                  </a:lnTo>
                  <a:lnTo>
                    <a:pt x="1019" y="503"/>
                  </a:lnTo>
                  <a:lnTo>
                    <a:pt x="968" y="412"/>
                  </a:lnTo>
                  <a:lnTo>
                    <a:pt x="968" y="409"/>
                  </a:lnTo>
                  <a:lnTo>
                    <a:pt x="968" y="407"/>
                  </a:lnTo>
                  <a:lnTo>
                    <a:pt x="1008" y="215"/>
                  </a:lnTo>
                  <a:lnTo>
                    <a:pt x="968" y="113"/>
                  </a:lnTo>
                  <a:lnTo>
                    <a:pt x="898" y="102"/>
                  </a:lnTo>
                  <a:lnTo>
                    <a:pt x="892" y="102"/>
                  </a:lnTo>
                  <a:lnTo>
                    <a:pt x="892" y="99"/>
                  </a:lnTo>
                  <a:lnTo>
                    <a:pt x="872" y="6"/>
                  </a:lnTo>
                  <a:lnTo>
                    <a:pt x="822" y="0"/>
                  </a:lnTo>
                  <a:lnTo>
                    <a:pt x="802" y="54"/>
                  </a:lnTo>
                  <a:lnTo>
                    <a:pt x="799" y="57"/>
                  </a:lnTo>
                  <a:lnTo>
                    <a:pt x="796" y="57"/>
                  </a:lnTo>
                  <a:lnTo>
                    <a:pt x="613" y="37"/>
                  </a:lnTo>
                  <a:lnTo>
                    <a:pt x="618" y="96"/>
                  </a:lnTo>
                  <a:lnTo>
                    <a:pt x="700" y="105"/>
                  </a:lnTo>
                  <a:lnTo>
                    <a:pt x="706" y="105"/>
                  </a:lnTo>
                  <a:lnTo>
                    <a:pt x="706" y="110"/>
                  </a:lnTo>
                  <a:lnTo>
                    <a:pt x="712" y="167"/>
                  </a:lnTo>
                  <a:lnTo>
                    <a:pt x="712" y="170"/>
                  </a:lnTo>
                  <a:lnTo>
                    <a:pt x="709" y="172"/>
                  </a:lnTo>
                  <a:lnTo>
                    <a:pt x="616" y="274"/>
                  </a:lnTo>
                  <a:lnTo>
                    <a:pt x="616" y="277"/>
                  </a:lnTo>
                  <a:lnTo>
                    <a:pt x="613" y="277"/>
                  </a:lnTo>
                  <a:lnTo>
                    <a:pt x="466" y="277"/>
                  </a:lnTo>
                  <a:lnTo>
                    <a:pt x="438" y="330"/>
                  </a:lnTo>
                  <a:lnTo>
                    <a:pt x="438" y="333"/>
                  </a:lnTo>
                  <a:lnTo>
                    <a:pt x="432" y="333"/>
                  </a:lnTo>
                  <a:lnTo>
                    <a:pt x="336" y="345"/>
                  </a:lnTo>
                  <a:lnTo>
                    <a:pt x="331" y="345"/>
                  </a:lnTo>
                  <a:lnTo>
                    <a:pt x="331" y="342"/>
                  </a:lnTo>
                  <a:lnTo>
                    <a:pt x="288" y="274"/>
                  </a:lnTo>
                  <a:lnTo>
                    <a:pt x="288" y="271"/>
                  </a:lnTo>
                  <a:lnTo>
                    <a:pt x="288" y="271"/>
                  </a:lnTo>
                  <a:lnTo>
                    <a:pt x="288" y="184"/>
                  </a:lnTo>
                  <a:lnTo>
                    <a:pt x="215" y="150"/>
                  </a:lnTo>
                  <a:lnTo>
                    <a:pt x="209" y="147"/>
                  </a:lnTo>
                  <a:lnTo>
                    <a:pt x="209" y="141"/>
                  </a:lnTo>
                  <a:lnTo>
                    <a:pt x="209" y="51"/>
                  </a:lnTo>
                  <a:lnTo>
                    <a:pt x="158" y="28"/>
                  </a:lnTo>
                  <a:lnTo>
                    <a:pt x="130" y="74"/>
                  </a:lnTo>
                  <a:lnTo>
                    <a:pt x="127" y="79"/>
                  </a:lnTo>
                  <a:lnTo>
                    <a:pt x="122" y="76"/>
                  </a:lnTo>
                  <a:lnTo>
                    <a:pt x="46" y="48"/>
                  </a:lnTo>
                  <a:lnTo>
                    <a:pt x="0" y="99"/>
                  </a:lnTo>
                  <a:lnTo>
                    <a:pt x="51" y="161"/>
                  </a:lnTo>
                  <a:lnTo>
                    <a:pt x="105" y="150"/>
                  </a:lnTo>
                  <a:lnTo>
                    <a:pt x="108" y="150"/>
                  </a:lnTo>
                  <a:lnTo>
                    <a:pt x="110" y="153"/>
                  </a:lnTo>
                  <a:lnTo>
                    <a:pt x="144" y="203"/>
                  </a:lnTo>
                  <a:lnTo>
                    <a:pt x="215" y="223"/>
                  </a:lnTo>
                  <a:lnTo>
                    <a:pt x="218" y="223"/>
                  </a:lnTo>
                  <a:lnTo>
                    <a:pt x="218" y="226"/>
                  </a:lnTo>
                  <a:lnTo>
                    <a:pt x="249" y="308"/>
                  </a:lnTo>
                  <a:lnTo>
                    <a:pt x="319" y="432"/>
                  </a:lnTo>
                  <a:lnTo>
                    <a:pt x="322" y="432"/>
                  </a:lnTo>
                  <a:lnTo>
                    <a:pt x="322" y="435"/>
                  </a:lnTo>
                  <a:lnTo>
                    <a:pt x="302" y="556"/>
                  </a:lnTo>
                  <a:lnTo>
                    <a:pt x="376" y="692"/>
                  </a:lnTo>
                  <a:lnTo>
                    <a:pt x="379" y="692"/>
                  </a:lnTo>
                  <a:lnTo>
                    <a:pt x="379" y="694"/>
                  </a:lnTo>
                  <a:lnTo>
                    <a:pt x="404" y="802"/>
                  </a:lnTo>
                  <a:lnTo>
                    <a:pt x="404" y="802"/>
                  </a:lnTo>
                  <a:lnTo>
                    <a:pt x="404" y="802"/>
                  </a:lnTo>
                  <a:lnTo>
                    <a:pt x="398" y="912"/>
                  </a:lnTo>
                  <a:lnTo>
                    <a:pt x="514" y="1027"/>
                  </a:lnTo>
                  <a:lnTo>
                    <a:pt x="514" y="1030"/>
                  </a:lnTo>
                  <a:lnTo>
                    <a:pt x="517" y="1030"/>
                  </a:lnTo>
                  <a:lnTo>
                    <a:pt x="542" y="1098"/>
                  </a:lnTo>
                </a:path>
              </a:pathLst>
            </a:custGeom>
            <a:grpFill/>
            <a:ln w="12700" cap="flat" cmpd="sng">
              <a:solidFill>
                <a:schemeClr val="bg2">
                  <a:lumMod val="9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2" name="Freeform 113"/>
            <p:cNvSpPr>
              <a:spLocks noChangeArrowheads="1"/>
            </p:cNvSpPr>
            <p:nvPr/>
          </p:nvSpPr>
          <p:spPr bwMode="auto">
            <a:xfrm>
              <a:off x="855654" y="6178213"/>
              <a:ext cx="411757" cy="726535"/>
            </a:xfrm>
            <a:custGeom>
              <a:avLst/>
              <a:gdLst>
                <a:gd name="T0" fmla="*/ 39 w 737"/>
                <a:gd name="T1" fmla="*/ 559 h 1200"/>
                <a:gd name="T2" fmla="*/ 0 w 737"/>
                <a:gd name="T3" fmla="*/ 598 h 1200"/>
                <a:gd name="T4" fmla="*/ 5 w 737"/>
                <a:gd name="T5" fmla="*/ 708 h 1200"/>
                <a:gd name="T6" fmla="*/ 110 w 737"/>
                <a:gd name="T7" fmla="*/ 855 h 1200"/>
                <a:gd name="T8" fmla="*/ 101 w 737"/>
                <a:gd name="T9" fmla="*/ 1010 h 1200"/>
                <a:gd name="T10" fmla="*/ 84 w 737"/>
                <a:gd name="T11" fmla="*/ 1084 h 1200"/>
                <a:gd name="T12" fmla="*/ 175 w 737"/>
                <a:gd name="T13" fmla="*/ 1199 h 1200"/>
                <a:gd name="T14" fmla="*/ 220 w 737"/>
                <a:gd name="T15" fmla="*/ 1180 h 1200"/>
                <a:gd name="T16" fmla="*/ 245 w 737"/>
                <a:gd name="T17" fmla="*/ 1137 h 1200"/>
                <a:gd name="T18" fmla="*/ 302 w 737"/>
                <a:gd name="T19" fmla="*/ 1166 h 1200"/>
                <a:gd name="T20" fmla="*/ 361 w 737"/>
                <a:gd name="T21" fmla="*/ 1183 h 1200"/>
                <a:gd name="T22" fmla="*/ 429 w 737"/>
                <a:gd name="T23" fmla="*/ 1140 h 1200"/>
                <a:gd name="T24" fmla="*/ 429 w 737"/>
                <a:gd name="T25" fmla="*/ 945 h 1200"/>
                <a:gd name="T26" fmla="*/ 477 w 737"/>
                <a:gd name="T27" fmla="*/ 669 h 1200"/>
                <a:gd name="T28" fmla="*/ 654 w 737"/>
                <a:gd name="T29" fmla="*/ 500 h 1200"/>
                <a:gd name="T30" fmla="*/ 668 w 737"/>
                <a:gd name="T31" fmla="*/ 322 h 1200"/>
                <a:gd name="T32" fmla="*/ 651 w 737"/>
                <a:gd name="T33" fmla="*/ 246 h 1200"/>
                <a:gd name="T34" fmla="*/ 736 w 737"/>
                <a:gd name="T35" fmla="*/ 181 h 1200"/>
                <a:gd name="T36" fmla="*/ 711 w 737"/>
                <a:gd name="T37" fmla="*/ 113 h 1200"/>
                <a:gd name="T38" fmla="*/ 598 w 737"/>
                <a:gd name="T39" fmla="*/ 0 h 1200"/>
                <a:gd name="T40" fmla="*/ 558 w 737"/>
                <a:gd name="T41" fmla="*/ 34 h 1200"/>
                <a:gd name="T42" fmla="*/ 556 w 737"/>
                <a:gd name="T43" fmla="*/ 34 h 1200"/>
                <a:gd name="T44" fmla="*/ 553 w 737"/>
                <a:gd name="T45" fmla="*/ 34 h 1200"/>
                <a:gd name="T46" fmla="*/ 434 w 737"/>
                <a:gd name="T47" fmla="*/ 31 h 1200"/>
                <a:gd name="T48" fmla="*/ 366 w 737"/>
                <a:gd name="T49" fmla="*/ 82 h 1200"/>
                <a:gd name="T50" fmla="*/ 392 w 737"/>
                <a:gd name="T51" fmla="*/ 127 h 1200"/>
                <a:gd name="T52" fmla="*/ 395 w 737"/>
                <a:gd name="T53" fmla="*/ 133 h 1200"/>
                <a:gd name="T54" fmla="*/ 389 w 737"/>
                <a:gd name="T55" fmla="*/ 136 h 1200"/>
                <a:gd name="T56" fmla="*/ 330 w 737"/>
                <a:gd name="T57" fmla="*/ 172 h 1200"/>
                <a:gd name="T58" fmla="*/ 403 w 737"/>
                <a:gd name="T59" fmla="*/ 277 h 1200"/>
                <a:gd name="T60" fmla="*/ 482 w 737"/>
                <a:gd name="T61" fmla="*/ 294 h 1200"/>
                <a:gd name="T62" fmla="*/ 488 w 737"/>
                <a:gd name="T63" fmla="*/ 294 h 1200"/>
                <a:gd name="T64" fmla="*/ 488 w 737"/>
                <a:gd name="T65" fmla="*/ 296 h 1200"/>
                <a:gd name="T66" fmla="*/ 513 w 737"/>
                <a:gd name="T67" fmla="*/ 395 h 1200"/>
                <a:gd name="T68" fmla="*/ 516 w 737"/>
                <a:gd name="T69" fmla="*/ 401 h 1200"/>
                <a:gd name="T70" fmla="*/ 510 w 737"/>
                <a:gd name="T71" fmla="*/ 404 h 1200"/>
                <a:gd name="T72" fmla="*/ 448 w 737"/>
                <a:gd name="T73" fmla="*/ 429 h 1200"/>
                <a:gd name="T74" fmla="*/ 448 w 737"/>
                <a:gd name="T75" fmla="*/ 429 h 1200"/>
                <a:gd name="T76" fmla="*/ 445 w 737"/>
                <a:gd name="T77" fmla="*/ 429 h 1200"/>
                <a:gd name="T78" fmla="*/ 383 w 737"/>
                <a:gd name="T79" fmla="*/ 423 h 1200"/>
                <a:gd name="T80" fmla="*/ 304 w 737"/>
                <a:gd name="T81" fmla="*/ 579 h 1200"/>
                <a:gd name="T82" fmla="*/ 299 w 737"/>
                <a:gd name="T83" fmla="*/ 587 h 1200"/>
                <a:gd name="T84" fmla="*/ 293 w 737"/>
                <a:gd name="T85" fmla="*/ 581 h 1200"/>
                <a:gd name="T86" fmla="*/ 231 w 737"/>
                <a:gd name="T87" fmla="*/ 528 h 1200"/>
                <a:gd name="T88" fmla="*/ 194 w 737"/>
                <a:gd name="T89" fmla="*/ 570 h 1200"/>
                <a:gd name="T90" fmla="*/ 194 w 737"/>
                <a:gd name="T91" fmla="*/ 573 h 1200"/>
                <a:gd name="T92" fmla="*/ 189 w 737"/>
                <a:gd name="T93" fmla="*/ 573 h 1200"/>
                <a:gd name="T94" fmla="*/ 39 w 737"/>
                <a:gd name="T95" fmla="*/ 559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37" h="1200">
                  <a:moveTo>
                    <a:pt x="39" y="559"/>
                  </a:moveTo>
                  <a:lnTo>
                    <a:pt x="0" y="598"/>
                  </a:lnTo>
                  <a:lnTo>
                    <a:pt x="5" y="708"/>
                  </a:lnTo>
                  <a:lnTo>
                    <a:pt x="110" y="855"/>
                  </a:lnTo>
                  <a:lnTo>
                    <a:pt x="101" y="1010"/>
                  </a:lnTo>
                  <a:lnTo>
                    <a:pt x="84" y="1084"/>
                  </a:lnTo>
                  <a:lnTo>
                    <a:pt x="175" y="1199"/>
                  </a:lnTo>
                  <a:lnTo>
                    <a:pt x="220" y="1180"/>
                  </a:lnTo>
                  <a:lnTo>
                    <a:pt x="245" y="1137"/>
                  </a:lnTo>
                  <a:lnTo>
                    <a:pt x="302" y="1166"/>
                  </a:lnTo>
                  <a:lnTo>
                    <a:pt x="361" y="1183"/>
                  </a:lnTo>
                  <a:lnTo>
                    <a:pt x="429" y="1140"/>
                  </a:lnTo>
                  <a:lnTo>
                    <a:pt x="429" y="945"/>
                  </a:lnTo>
                  <a:lnTo>
                    <a:pt x="477" y="669"/>
                  </a:lnTo>
                  <a:lnTo>
                    <a:pt x="654" y="500"/>
                  </a:lnTo>
                  <a:lnTo>
                    <a:pt x="668" y="322"/>
                  </a:lnTo>
                  <a:lnTo>
                    <a:pt x="651" y="246"/>
                  </a:lnTo>
                  <a:lnTo>
                    <a:pt x="736" y="181"/>
                  </a:lnTo>
                  <a:lnTo>
                    <a:pt x="711" y="113"/>
                  </a:lnTo>
                  <a:lnTo>
                    <a:pt x="598" y="0"/>
                  </a:lnTo>
                  <a:lnTo>
                    <a:pt x="558" y="34"/>
                  </a:lnTo>
                  <a:lnTo>
                    <a:pt x="556" y="34"/>
                  </a:lnTo>
                  <a:lnTo>
                    <a:pt x="553" y="34"/>
                  </a:lnTo>
                  <a:lnTo>
                    <a:pt x="434" y="31"/>
                  </a:lnTo>
                  <a:lnTo>
                    <a:pt x="366" y="82"/>
                  </a:lnTo>
                  <a:lnTo>
                    <a:pt x="392" y="127"/>
                  </a:lnTo>
                  <a:lnTo>
                    <a:pt x="395" y="133"/>
                  </a:lnTo>
                  <a:lnTo>
                    <a:pt x="389" y="136"/>
                  </a:lnTo>
                  <a:lnTo>
                    <a:pt x="330" y="172"/>
                  </a:lnTo>
                  <a:lnTo>
                    <a:pt x="403" y="277"/>
                  </a:lnTo>
                  <a:lnTo>
                    <a:pt x="482" y="294"/>
                  </a:lnTo>
                  <a:lnTo>
                    <a:pt x="488" y="294"/>
                  </a:lnTo>
                  <a:lnTo>
                    <a:pt x="488" y="296"/>
                  </a:lnTo>
                  <a:lnTo>
                    <a:pt x="513" y="395"/>
                  </a:lnTo>
                  <a:lnTo>
                    <a:pt x="516" y="401"/>
                  </a:lnTo>
                  <a:lnTo>
                    <a:pt x="510" y="404"/>
                  </a:lnTo>
                  <a:lnTo>
                    <a:pt x="448" y="429"/>
                  </a:lnTo>
                  <a:lnTo>
                    <a:pt x="448" y="429"/>
                  </a:lnTo>
                  <a:lnTo>
                    <a:pt x="445" y="429"/>
                  </a:lnTo>
                  <a:lnTo>
                    <a:pt x="383" y="423"/>
                  </a:lnTo>
                  <a:lnTo>
                    <a:pt x="304" y="579"/>
                  </a:lnTo>
                  <a:lnTo>
                    <a:pt x="299" y="587"/>
                  </a:lnTo>
                  <a:lnTo>
                    <a:pt x="293" y="581"/>
                  </a:lnTo>
                  <a:lnTo>
                    <a:pt x="231" y="528"/>
                  </a:lnTo>
                  <a:lnTo>
                    <a:pt x="194" y="570"/>
                  </a:lnTo>
                  <a:lnTo>
                    <a:pt x="194" y="573"/>
                  </a:lnTo>
                  <a:lnTo>
                    <a:pt x="189" y="573"/>
                  </a:lnTo>
                  <a:lnTo>
                    <a:pt x="39" y="559"/>
                  </a:lnTo>
                </a:path>
              </a:pathLst>
            </a:custGeom>
            <a:grpFill/>
            <a:ln w="12700" cap="flat" cmpd="sng">
              <a:solidFill>
                <a:schemeClr val="bg2">
                  <a:lumMod val="9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3" name="Freeform 114"/>
            <p:cNvSpPr>
              <a:spLocks noChangeArrowheads="1"/>
            </p:cNvSpPr>
            <p:nvPr/>
          </p:nvSpPr>
          <p:spPr bwMode="auto">
            <a:xfrm>
              <a:off x="858119" y="6261016"/>
              <a:ext cx="276149" cy="261766"/>
            </a:xfrm>
            <a:custGeom>
              <a:avLst/>
              <a:gdLst>
                <a:gd name="T0" fmla="*/ 0 w 495"/>
                <a:gd name="T1" fmla="*/ 288 h 432"/>
                <a:gd name="T2" fmla="*/ 26 w 495"/>
                <a:gd name="T3" fmla="*/ 358 h 432"/>
                <a:gd name="T4" fmla="*/ 37 w 495"/>
                <a:gd name="T5" fmla="*/ 412 h 432"/>
                <a:gd name="T6" fmla="*/ 184 w 495"/>
                <a:gd name="T7" fmla="*/ 426 h 432"/>
                <a:gd name="T8" fmla="*/ 220 w 495"/>
                <a:gd name="T9" fmla="*/ 381 h 432"/>
                <a:gd name="T10" fmla="*/ 226 w 495"/>
                <a:gd name="T11" fmla="*/ 378 h 432"/>
                <a:gd name="T12" fmla="*/ 232 w 495"/>
                <a:gd name="T13" fmla="*/ 381 h 432"/>
                <a:gd name="T14" fmla="*/ 291 w 495"/>
                <a:gd name="T15" fmla="*/ 431 h 432"/>
                <a:gd name="T16" fmla="*/ 367 w 495"/>
                <a:gd name="T17" fmla="*/ 282 h 432"/>
                <a:gd name="T18" fmla="*/ 370 w 495"/>
                <a:gd name="T19" fmla="*/ 276 h 432"/>
                <a:gd name="T20" fmla="*/ 376 w 495"/>
                <a:gd name="T21" fmla="*/ 276 h 432"/>
                <a:gd name="T22" fmla="*/ 440 w 495"/>
                <a:gd name="T23" fmla="*/ 282 h 432"/>
                <a:gd name="T24" fmla="*/ 494 w 495"/>
                <a:gd name="T25" fmla="*/ 259 h 432"/>
                <a:gd name="T26" fmla="*/ 472 w 495"/>
                <a:gd name="T27" fmla="*/ 172 h 432"/>
                <a:gd name="T28" fmla="*/ 392 w 495"/>
                <a:gd name="T29" fmla="*/ 158 h 432"/>
                <a:gd name="T30" fmla="*/ 390 w 495"/>
                <a:gd name="T31" fmla="*/ 158 h 432"/>
                <a:gd name="T32" fmla="*/ 390 w 495"/>
                <a:gd name="T33" fmla="*/ 155 h 432"/>
                <a:gd name="T34" fmla="*/ 282 w 495"/>
                <a:gd name="T35" fmla="*/ 5 h 432"/>
                <a:gd name="T36" fmla="*/ 201 w 495"/>
                <a:gd name="T37" fmla="*/ 0 h 432"/>
                <a:gd name="T38" fmla="*/ 161 w 495"/>
                <a:gd name="T39" fmla="*/ 17 h 432"/>
                <a:gd name="T40" fmla="*/ 206 w 495"/>
                <a:gd name="T41" fmla="*/ 186 h 432"/>
                <a:gd name="T42" fmla="*/ 209 w 495"/>
                <a:gd name="T43" fmla="*/ 192 h 432"/>
                <a:gd name="T44" fmla="*/ 203 w 495"/>
                <a:gd name="T45" fmla="*/ 192 h 432"/>
                <a:gd name="T46" fmla="*/ 0 w 495"/>
                <a:gd name="T47" fmla="*/ 2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95" h="432">
                  <a:moveTo>
                    <a:pt x="0" y="288"/>
                  </a:moveTo>
                  <a:lnTo>
                    <a:pt x="26" y="358"/>
                  </a:lnTo>
                  <a:lnTo>
                    <a:pt x="37" y="412"/>
                  </a:lnTo>
                  <a:lnTo>
                    <a:pt x="184" y="426"/>
                  </a:lnTo>
                  <a:lnTo>
                    <a:pt x="220" y="381"/>
                  </a:lnTo>
                  <a:lnTo>
                    <a:pt x="226" y="378"/>
                  </a:lnTo>
                  <a:lnTo>
                    <a:pt x="232" y="381"/>
                  </a:lnTo>
                  <a:lnTo>
                    <a:pt x="291" y="431"/>
                  </a:lnTo>
                  <a:lnTo>
                    <a:pt x="367" y="282"/>
                  </a:lnTo>
                  <a:lnTo>
                    <a:pt x="370" y="276"/>
                  </a:lnTo>
                  <a:lnTo>
                    <a:pt x="376" y="276"/>
                  </a:lnTo>
                  <a:lnTo>
                    <a:pt x="440" y="282"/>
                  </a:lnTo>
                  <a:lnTo>
                    <a:pt x="494" y="259"/>
                  </a:lnTo>
                  <a:lnTo>
                    <a:pt x="472" y="172"/>
                  </a:lnTo>
                  <a:lnTo>
                    <a:pt x="392" y="158"/>
                  </a:lnTo>
                  <a:lnTo>
                    <a:pt x="390" y="158"/>
                  </a:lnTo>
                  <a:lnTo>
                    <a:pt x="390" y="155"/>
                  </a:lnTo>
                  <a:lnTo>
                    <a:pt x="282" y="5"/>
                  </a:lnTo>
                  <a:lnTo>
                    <a:pt x="201" y="0"/>
                  </a:lnTo>
                  <a:lnTo>
                    <a:pt x="161" y="17"/>
                  </a:lnTo>
                  <a:lnTo>
                    <a:pt x="206" y="186"/>
                  </a:lnTo>
                  <a:lnTo>
                    <a:pt x="209" y="192"/>
                  </a:lnTo>
                  <a:lnTo>
                    <a:pt x="203" y="192"/>
                  </a:lnTo>
                  <a:lnTo>
                    <a:pt x="0" y="288"/>
                  </a:lnTo>
                </a:path>
              </a:pathLst>
            </a:custGeom>
            <a:grpFill/>
            <a:ln w="12700" cap="flat" cmpd="sng">
              <a:solidFill>
                <a:schemeClr val="bg2">
                  <a:lumMod val="9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4" name="Freeform 115"/>
            <p:cNvSpPr>
              <a:spLocks noChangeArrowheads="1"/>
            </p:cNvSpPr>
            <p:nvPr/>
          </p:nvSpPr>
          <p:spPr bwMode="auto">
            <a:xfrm>
              <a:off x="830998" y="6274372"/>
              <a:ext cx="135608" cy="154923"/>
            </a:xfrm>
            <a:custGeom>
              <a:avLst/>
              <a:gdLst>
                <a:gd name="T0" fmla="*/ 0 w 241"/>
                <a:gd name="T1" fmla="*/ 195 h 255"/>
                <a:gd name="T2" fmla="*/ 0 w 241"/>
                <a:gd name="T3" fmla="*/ 226 h 255"/>
                <a:gd name="T4" fmla="*/ 40 w 241"/>
                <a:gd name="T5" fmla="*/ 254 h 255"/>
                <a:gd name="T6" fmla="*/ 240 w 241"/>
                <a:gd name="T7" fmla="*/ 161 h 255"/>
                <a:gd name="T8" fmla="*/ 198 w 241"/>
                <a:gd name="T9" fmla="*/ 0 h 255"/>
                <a:gd name="T10" fmla="*/ 161 w 241"/>
                <a:gd name="T11" fmla="*/ 17 h 255"/>
                <a:gd name="T12" fmla="*/ 127 w 241"/>
                <a:gd name="T13" fmla="*/ 124 h 255"/>
                <a:gd name="T14" fmla="*/ 127 w 241"/>
                <a:gd name="T15" fmla="*/ 127 h 255"/>
                <a:gd name="T16" fmla="*/ 124 w 241"/>
                <a:gd name="T17" fmla="*/ 130 h 255"/>
                <a:gd name="T18" fmla="*/ 74 w 241"/>
                <a:gd name="T19" fmla="*/ 170 h 255"/>
                <a:gd name="T20" fmla="*/ 74 w 241"/>
                <a:gd name="T21" fmla="*/ 170 h 255"/>
                <a:gd name="T22" fmla="*/ 71 w 241"/>
                <a:gd name="T23" fmla="*/ 172 h 255"/>
                <a:gd name="T24" fmla="*/ 0 w 241"/>
                <a:gd name="T25" fmla="*/ 19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1" h="255">
                  <a:moveTo>
                    <a:pt x="0" y="195"/>
                  </a:moveTo>
                  <a:lnTo>
                    <a:pt x="0" y="226"/>
                  </a:lnTo>
                  <a:lnTo>
                    <a:pt x="40" y="254"/>
                  </a:lnTo>
                  <a:lnTo>
                    <a:pt x="240" y="161"/>
                  </a:lnTo>
                  <a:lnTo>
                    <a:pt x="198" y="0"/>
                  </a:lnTo>
                  <a:lnTo>
                    <a:pt x="161" y="17"/>
                  </a:lnTo>
                  <a:lnTo>
                    <a:pt x="127" y="124"/>
                  </a:lnTo>
                  <a:lnTo>
                    <a:pt x="127" y="127"/>
                  </a:lnTo>
                  <a:lnTo>
                    <a:pt x="124" y="130"/>
                  </a:lnTo>
                  <a:lnTo>
                    <a:pt x="74" y="170"/>
                  </a:lnTo>
                  <a:lnTo>
                    <a:pt x="74" y="170"/>
                  </a:lnTo>
                  <a:lnTo>
                    <a:pt x="71" y="172"/>
                  </a:lnTo>
                  <a:lnTo>
                    <a:pt x="0" y="195"/>
                  </a:lnTo>
                </a:path>
              </a:pathLst>
            </a:custGeom>
            <a:grpFill/>
            <a:ln w="12700" cap="flat" cmpd="sng">
              <a:solidFill>
                <a:schemeClr val="bg2">
                  <a:lumMod val="9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5" name="Freeform 116"/>
            <p:cNvSpPr>
              <a:spLocks noChangeArrowheads="1"/>
            </p:cNvSpPr>
            <p:nvPr/>
          </p:nvSpPr>
          <p:spPr bwMode="auto">
            <a:xfrm>
              <a:off x="744701" y="6220951"/>
              <a:ext cx="216974" cy="160265"/>
            </a:xfrm>
            <a:custGeom>
              <a:avLst/>
              <a:gdLst>
                <a:gd name="T0" fmla="*/ 0 w 390"/>
                <a:gd name="T1" fmla="*/ 48 h 266"/>
                <a:gd name="T2" fmla="*/ 6 w 390"/>
                <a:gd name="T3" fmla="*/ 175 h 266"/>
                <a:gd name="T4" fmla="*/ 152 w 390"/>
                <a:gd name="T5" fmla="*/ 242 h 266"/>
                <a:gd name="T6" fmla="*/ 152 w 390"/>
                <a:gd name="T7" fmla="*/ 265 h 266"/>
                <a:gd name="T8" fmla="*/ 220 w 390"/>
                <a:gd name="T9" fmla="*/ 242 h 266"/>
                <a:gd name="T10" fmla="*/ 271 w 390"/>
                <a:gd name="T11" fmla="*/ 203 h 266"/>
                <a:gd name="T12" fmla="*/ 305 w 390"/>
                <a:gd name="T13" fmla="*/ 93 h 266"/>
                <a:gd name="T14" fmla="*/ 305 w 390"/>
                <a:gd name="T15" fmla="*/ 90 h 266"/>
                <a:gd name="T16" fmla="*/ 308 w 390"/>
                <a:gd name="T17" fmla="*/ 90 h 266"/>
                <a:gd name="T18" fmla="*/ 389 w 390"/>
                <a:gd name="T19" fmla="*/ 53 h 266"/>
                <a:gd name="T20" fmla="*/ 327 w 390"/>
                <a:gd name="T21" fmla="*/ 0 h 266"/>
                <a:gd name="T22" fmla="*/ 302 w 390"/>
                <a:gd name="T23" fmla="*/ 42 h 266"/>
                <a:gd name="T24" fmla="*/ 299 w 390"/>
                <a:gd name="T25" fmla="*/ 48 h 266"/>
                <a:gd name="T26" fmla="*/ 294 w 390"/>
                <a:gd name="T27" fmla="*/ 45 h 266"/>
                <a:gd name="T28" fmla="*/ 127 w 390"/>
                <a:gd name="T29" fmla="*/ 5 h 266"/>
                <a:gd name="T30" fmla="*/ 3 w 390"/>
                <a:gd name="T31" fmla="*/ 45 h 266"/>
                <a:gd name="T32" fmla="*/ 0 w 390"/>
                <a:gd name="T33" fmla="*/ 48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0" h="266">
                  <a:moveTo>
                    <a:pt x="0" y="48"/>
                  </a:moveTo>
                  <a:lnTo>
                    <a:pt x="6" y="175"/>
                  </a:lnTo>
                  <a:lnTo>
                    <a:pt x="152" y="242"/>
                  </a:lnTo>
                  <a:lnTo>
                    <a:pt x="152" y="265"/>
                  </a:lnTo>
                  <a:lnTo>
                    <a:pt x="220" y="242"/>
                  </a:lnTo>
                  <a:lnTo>
                    <a:pt x="271" y="203"/>
                  </a:lnTo>
                  <a:lnTo>
                    <a:pt x="305" y="93"/>
                  </a:lnTo>
                  <a:lnTo>
                    <a:pt x="305" y="90"/>
                  </a:lnTo>
                  <a:lnTo>
                    <a:pt x="308" y="90"/>
                  </a:lnTo>
                  <a:lnTo>
                    <a:pt x="389" y="53"/>
                  </a:lnTo>
                  <a:lnTo>
                    <a:pt x="327" y="0"/>
                  </a:lnTo>
                  <a:lnTo>
                    <a:pt x="302" y="42"/>
                  </a:lnTo>
                  <a:lnTo>
                    <a:pt x="299" y="48"/>
                  </a:lnTo>
                  <a:lnTo>
                    <a:pt x="294" y="45"/>
                  </a:lnTo>
                  <a:lnTo>
                    <a:pt x="127" y="5"/>
                  </a:lnTo>
                  <a:lnTo>
                    <a:pt x="3" y="45"/>
                  </a:lnTo>
                  <a:lnTo>
                    <a:pt x="0" y="48"/>
                  </a:lnTo>
                </a:path>
              </a:pathLst>
            </a:custGeom>
            <a:grpFill/>
            <a:ln w="12700" cap="flat" cmpd="sng">
              <a:solidFill>
                <a:schemeClr val="bg2">
                  <a:lumMod val="9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6" name="Freeform 117"/>
            <p:cNvSpPr>
              <a:spLocks noChangeArrowheads="1"/>
            </p:cNvSpPr>
            <p:nvPr/>
          </p:nvSpPr>
          <p:spPr bwMode="auto">
            <a:xfrm>
              <a:off x="683061" y="6055343"/>
              <a:ext cx="253958" cy="189646"/>
            </a:xfrm>
            <a:custGeom>
              <a:avLst/>
              <a:gdLst>
                <a:gd name="T0" fmla="*/ 0 w 455"/>
                <a:gd name="T1" fmla="*/ 71 h 311"/>
                <a:gd name="T2" fmla="*/ 79 w 455"/>
                <a:gd name="T3" fmla="*/ 155 h 311"/>
                <a:gd name="T4" fmla="*/ 82 w 455"/>
                <a:gd name="T5" fmla="*/ 274 h 311"/>
                <a:gd name="T6" fmla="*/ 104 w 455"/>
                <a:gd name="T7" fmla="*/ 310 h 311"/>
                <a:gd name="T8" fmla="*/ 107 w 455"/>
                <a:gd name="T9" fmla="*/ 310 h 311"/>
                <a:gd name="T10" fmla="*/ 107 w 455"/>
                <a:gd name="T11" fmla="*/ 310 h 311"/>
                <a:gd name="T12" fmla="*/ 234 w 455"/>
                <a:gd name="T13" fmla="*/ 268 h 311"/>
                <a:gd name="T14" fmla="*/ 237 w 455"/>
                <a:gd name="T15" fmla="*/ 268 h 311"/>
                <a:gd name="T16" fmla="*/ 240 w 455"/>
                <a:gd name="T17" fmla="*/ 268 h 311"/>
                <a:gd name="T18" fmla="*/ 404 w 455"/>
                <a:gd name="T19" fmla="*/ 308 h 311"/>
                <a:gd name="T20" fmla="*/ 454 w 455"/>
                <a:gd name="T21" fmla="*/ 217 h 311"/>
                <a:gd name="T22" fmla="*/ 432 w 455"/>
                <a:gd name="T23" fmla="*/ 144 h 311"/>
                <a:gd name="T24" fmla="*/ 356 w 455"/>
                <a:gd name="T25" fmla="*/ 144 h 311"/>
                <a:gd name="T26" fmla="*/ 353 w 455"/>
                <a:gd name="T27" fmla="*/ 144 h 311"/>
                <a:gd name="T28" fmla="*/ 350 w 455"/>
                <a:gd name="T29" fmla="*/ 141 h 311"/>
                <a:gd name="T30" fmla="*/ 198 w 455"/>
                <a:gd name="T31" fmla="*/ 6 h 311"/>
                <a:gd name="T32" fmla="*/ 90 w 455"/>
                <a:gd name="T33" fmla="*/ 0 h 311"/>
                <a:gd name="T34" fmla="*/ 0 w 455"/>
                <a:gd name="T35" fmla="*/ 7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5" h="311">
                  <a:moveTo>
                    <a:pt x="0" y="71"/>
                  </a:moveTo>
                  <a:lnTo>
                    <a:pt x="79" y="155"/>
                  </a:lnTo>
                  <a:lnTo>
                    <a:pt x="82" y="274"/>
                  </a:lnTo>
                  <a:lnTo>
                    <a:pt x="104" y="310"/>
                  </a:lnTo>
                  <a:lnTo>
                    <a:pt x="107" y="310"/>
                  </a:lnTo>
                  <a:lnTo>
                    <a:pt x="107" y="310"/>
                  </a:lnTo>
                  <a:lnTo>
                    <a:pt x="234" y="268"/>
                  </a:lnTo>
                  <a:lnTo>
                    <a:pt x="237" y="268"/>
                  </a:lnTo>
                  <a:lnTo>
                    <a:pt x="240" y="268"/>
                  </a:lnTo>
                  <a:lnTo>
                    <a:pt x="404" y="308"/>
                  </a:lnTo>
                  <a:lnTo>
                    <a:pt x="454" y="217"/>
                  </a:lnTo>
                  <a:lnTo>
                    <a:pt x="432" y="144"/>
                  </a:lnTo>
                  <a:lnTo>
                    <a:pt x="356" y="144"/>
                  </a:lnTo>
                  <a:lnTo>
                    <a:pt x="353" y="144"/>
                  </a:lnTo>
                  <a:lnTo>
                    <a:pt x="350" y="141"/>
                  </a:lnTo>
                  <a:lnTo>
                    <a:pt x="198" y="6"/>
                  </a:lnTo>
                  <a:lnTo>
                    <a:pt x="90" y="0"/>
                  </a:lnTo>
                  <a:lnTo>
                    <a:pt x="0" y="71"/>
                  </a:lnTo>
                </a:path>
              </a:pathLst>
            </a:custGeom>
            <a:grpFill/>
            <a:ln w="12700" cap="flat" cmpd="sng">
              <a:solidFill>
                <a:schemeClr val="bg2">
                  <a:lumMod val="9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7" name="Freeform 118"/>
            <p:cNvSpPr>
              <a:spLocks noChangeArrowheads="1"/>
            </p:cNvSpPr>
            <p:nvPr/>
          </p:nvSpPr>
          <p:spPr bwMode="auto">
            <a:xfrm>
              <a:off x="577039" y="5846999"/>
              <a:ext cx="244097" cy="243068"/>
            </a:xfrm>
            <a:custGeom>
              <a:avLst/>
              <a:gdLst>
                <a:gd name="T0" fmla="*/ 0 w 438"/>
                <a:gd name="T1" fmla="*/ 59 h 401"/>
                <a:gd name="T2" fmla="*/ 90 w 438"/>
                <a:gd name="T3" fmla="*/ 208 h 401"/>
                <a:gd name="T4" fmla="*/ 90 w 438"/>
                <a:gd name="T5" fmla="*/ 302 h 401"/>
                <a:gd name="T6" fmla="*/ 180 w 438"/>
                <a:gd name="T7" fmla="*/ 400 h 401"/>
                <a:gd name="T8" fmla="*/ 274 w 438"/>
                <a:gd name="T9" fmla="*/ 330 h 401"/>
                <a:gd name="T10" fmla="*/ 276 w 438"/>
                <a:gd name="T11" fmla="*/ 327 h 401"/>
                <a:gd name="T12" fmla="*/ 279 w 438"/>
                <a:gd name="T13" fmla="*/ 327 h 401"/>
                <a:gd name="T14" fmla="*/ 384 w 438"/>
                <a:gd name="T15" fmla="*/ 333 h 401"/>
                <a:gd name="T16" fmla="*/ 378 w 438"/>
                <a:gd name="T17" fmla="*/ 223 h 401"/>
                <a:gd name="T18" fmla="*/ 378 w 438"/>
                <a:gd name="T19" fmla="*/ 220 h 401"/>
                <a:gd name="T20" fmla="*/ 381 w 438"/>
                <a:gd name="T21" fmla="*/ 217 h 401"/>
                <a:gd name="T22" fmla="*/ 437 w 438"/>
                <a:gd name="T23" fmla="*/ 177 h 401"/>
                <a:gd name="T24" fmla="*/ 358 w 438"/>
                <a:gd name="T25" fmla="*/ 28 h 401"/>
                <a:gd name="T26" fmla="*/ 330 w 438"/>
                <a:gd name="T27" fmla="*/ 81 h 401"/>
                <a:gd name="T28" fmla="*/ 327 w 438"/>
                <a:gd name="T29" fmla="*/ 87 h 401"/>
                <a:gd name="T30" fmla="*/ 324 w 438"/>
                <a:gd name="T31" fmla="*/ 84 h 401"/>
                <a:gd name="T32" fmla="*/ 226 w 438"/>
                <a:gd name="T33" fmla="*/ 76 h 401"/>
                <a:gd name="T34" fmla="*/ 223 w 438"/>
                <a:gd name="T35" fmla="*/ 76 h 401"/>
                <a:gd name="T36" fmla="*/ 220 w 438"/>
                <a:gd name="T37" fmla="*/ 73 h 401"/>
                <a:gd name="T38" fmla="*/ 166 w 438"/>
                <a:gd name="T39" fmla="*/ 0 h 401"/>
                <a:gd name="T40" fmla="*/ 0 w 438"/>
                <a:gd name="T41" fmla="*/ 59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38" h="401">
                  <a:moveTo>
                    <a:pt x="0" y="59"/>
                  </a:moveTo>
                  <a:lnTo>
                    <a:pt x="90" y="208"/>
                  </a:lnTo>
                  <a:lnTo>
                    <a:pt x="90" y="302"/>
                  </a:lnTo>
                  <a:lnTo>
                    <a:pt x="180" y="400"/>
                  </a:lnTo>
                  <a:lnTo>
                    <a:pt x="274" y="330"/>
                  </a:lnTo>
                  <a:lnTo>
                    <a:pt x="276" y="327"/>
                  </a:lnTo>
                  <a:lnTo>
                    <a:pt x="279" y="327"/>
                  </a:lnTo>
                  <a:lnTo>
                    <a:pt x="384" y="333"/>
                  </a:lnTo>
                  <a:lnTo>
                    <a:pt x="378" y="223"/>
                  </a:lnTo>
                  <a:lnTo>
                    <a:pt x="378" y="220"/>
                  </a:lnTo>
                  <a:lnTo>
                    <a:pt x="381" y="217"/>
                  </a:lnTo>
                  <a:lnTo>
                    <a:pt x="437" y="177"/>
                  </a:lnTo>
                  <a:lnTo>
                    <a:pt x="358" y="28"/>
                  </a:lnTo>
                  <a:lnTo>
                    <a:pt x="330" y="81"/>
                  </a:lnTo>
                  <a:lnTo>
                    <a:pt x="327" y="87"/>
                  </a:lnTo>
                  <a:lnTo>
                    <a:pt x="324" y="84"/>
                  </a:lnTo>
                  <a:lnTo>
                    <a:pt x="226" y="76"/>
                  </a:lnTo>
                  <a:lnTo>
                    <a:pt x="223" y="76"/>
                  </a:lnTo>
                  <a:lnTo>
                    <a:pt x="220" y="73"/>
                  </a:lnTo>
                  <a:lnTo>
                    <a:pt x="166" y="0"/>
                  </a:lnTo>
                  <a:lnTo>
                    <a:pt x="0" y="59"/>
                  </a:lnTo>
                </a:path>
              </a:pathLst>
            </a:custGeom>
            <a:grpFill/>
            <a:ln w="12700" cap="flat" cmpd="sng">
              <a:solidFill>
                <a:schemeClr val="bg2">
                  <a:lumMod val="9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8" name="Freeform 119"/>
            <p:cNvSpPr>
              <a:spLocks noChangeArrowheads="1"/>
            </p:cNvSpPr>
            <p:nvPr/>
          </p:nvSpPr>
          <p:spPr bwMode="auto">
            <a:xfrm>
              <a:off x="463620" y="5229977"/>
              <a:ext cx="485727" cy="659759"/>
            </a:xfrm>
            <a:custGeom>
              <a:avLst/>
              <a:gdLst>
                <a:gd name="T0" fmla="*/ 0 w 870"/>
                <a:gd name="T1" fmla="*/ 288 h 1090"/>
                <a:gd name="T2" fmla="*/ 76 w 870"/>
                <a:gd name="T3" fmla="*/ 482 h 1090"/>
                <a:gd name="T4" fmla="*/ 73 w 870"/>
                <a:gd name="T5" fmla="*/ 990 h 1090"/>
                <a:gd name="T6" fmla="*/ 200 w 870"/>
                <a:gd name="T7" fmla="*/ 1069 h 1090"/>
                <a:gd name="T8" fmla="*/ 383 w 870"/>
                <a:gd name="T9" fmla="*/ 1007 h 1090"/>
                <a:gd name="T10" fmla="*/ 592 w 870"/>
                <a:gd name="T11" fmla="*/ 959 h 1090"/>
                <a:gd name="T12" fmla="*/ 663 w 870"/>
                <a:gd name="T13" fmla="*/ 928 h 1090"/>
                <a:gd name="T14" fmla="*/ 637 w 870"/>
                <a:gd name="T15" fmla="*/ 883 h 1090"/>
                <a:gd name="T16" fmla="*/ 629 w 870"/>
                <a:gd name="T17" fmla="*/ 770 h 1090"/>
                <a:gd name="T18" fmla="*/ 691 w 870"/>
                <a:gd name="T19" fmla="*/ 671 h 1090"/>
                <a:gd name="T20" fmla="*/ 750 w 870"/>
                <a:gd name="T21" fmla="*/ 640 h 1090"/>
                <a:gd name="T22" fmla="*/ 796 w 870"/>
                <a:gd name="T23" fmla="*/ 708 h 1090"/>
                <a:gd name="T24" fmla="*/ 849 w 870"/>
                <a:gd name="T25" fmla="*/ 584 h 1090"/>
                <a:gd name="T26" fmla="*/ 784 w 870"/>
                <a:gd name="T27" fmla="*/ 443 h 1090"/>
                <a:gd name="T28" fmla="*/ 849 w 870"/>
                <a:gd name="T29" fmla="*/ 313 h 1090"/>
                <a:gd name="T30" fmla="*/ 688 w 870"/>
                <a:gd name="T31" fmla="*/ 211 h 1090"/>
                <a:gd name="T32" fmla="*/ 505 w 870"/>
                <a:gd name="T33" fmla="*/ 0 h 1090"/>
                <a:gd name="T34" fmla="*/ 271 w 870"/>
                <a:gd name="T35" fmla="*/ 149 h 1090"/>
                <a:gd name="T36" fmla="*/ 31 w 870"/>
                <a:gd name="T37" fmla="*/ 110 h 1090"/>
                <a:gd name="T38" fmla="*/ 163 w 870"/>
                <a:gd name="T39" fmla="*/ 832 h 1090"/>
                <a:gd name="T40" fmla="*/ 169 w 870"/>
                <a:gd name="T41" fmla="*/ 821 h 1090"/>
                <a:gd name="T42" fmla="*/ 265 w 870"/>
                <a:gd name="T43" fmla="*/ 759 h 1090"/>
                <a:gd name="T44" fmla="*/ 265 w 870"/>
                <a:gd name="T45" fmla="*/ 753 h 1090"/>
                <a:gd name="T46" fmla="*/ 271 w 870"/>
                <a:gd name="T47" fmla="*/ 748 h 1090"/>
                <a:gd name="T48" fmla="*/ 307 w 870"/>
                <a:gd name="T49" fmla="*/ 632 h 1090"/>
                <a:gd name="T50" fmla="*/ 307 w 870"/>
                <a:gd name="T51" fmla="*/ 632 h 1090"/>
                <a:gd name="T52" fmla="*/ 225 w 870"/>
                <a:gd name="T53" fmla="*/ 536 h 1090"/>
                <a:gd name="T54" fmla="*/ 220 w 870"/>
                <a:gd name="T55" fmla="*/ 530 h 1090"/>
                <a:gd name="T56" fmla="*/ 231 w 870"/>
                <a:gd name="T57" fmla="*/ 449 h 1090"/>
                <a:gd name="T58" fmla="*/ 231 w 870"/>
                <a:gd name="T59" fmla="*/ 432 h 1090"/>
                <a:gd name="T60" fmla="*/ 319 w 870"/>
                <a:gd name="T61" fmla="*/ 463 h 1090"/>
                <a:gd name="T62" fmla="*/ 324 w 870"/>
                <a:gd name="T63" fmla="*/ 463 h 1090"/>
                <a:gd name="T64" fmla="*/ 324 w 870"/>
                <a:gd name="T65" fmla="*/ 468 h 1090"/>
                <a:gd name="T66" fmla="*/ 460 w 870"/>
                <a:gd name="T67" fmla="*/ 559 h 1090"/>
                <a:gd name="T68" fmla="*/ 477 w 870"/>
                <a:gd name="T69" fmla="*/ 564 h 1090"/>
                <a:gd name="T70" fmla="*/ 539 w 870"/>
                <a:gd name="T71" fmla="*/ 700 h 1090"/>
                <a:gd name="T72" fmla="*/ 544 w 870"/>
                <a:gd name="T73" fmla="*/ 708 h 1090"/>
                <a:gd name="T74" fmla="*/ 539 w 870"/>
                <a:gd name="T75" fmla="*/ 827 h 1090"/>
                <a:gd name="T76" fmla="*/ 539 w 870"/>
                <a:gd name="T77" fmla="*/ 835 h 1090"/>
                <a:gd name="T78" fmla="*/ 434 w 870"/>
                <a:gd name="T79" fmla="*/ 971 h 1090"/>
                <a:gd name="T80" fmla="*/ 417 w 870"/>
                <a:gd name="T81" fmla="*/ 844 h 1090"/>
                <a:gd name="T82" fmla="*/ 285 w 870"/>
                <a:gd name="T83" fmla="*/ 990 h 1090"/>
                <a:gd name="T84" fmla="*/ 177 w 870"/>
                <a:gd name="T85" fmla="*/ 940 h 1090"/>
                <a:gd name="T86" fmla="*/ 172 w 870"/>
                <a:gd name="T87" fmla="*/ 931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70" h="1090">
                  <a:moveTo>
                    <a:pt x="31" y="110"/>
                  </a:moveTo>
                  <a:lnTo>
                    <a:pt x="39" y="240"/>
                  </a:lnTo>
                  <a:lnTo>
                    <a:pt x="0" y="288"/>
                  </a:lnTo>
                  <a:lnTo>
                    <a:pt x="19" y="344"/>
                  </a:lnTo>
                  <a:lnTo>
                    <a:pt x="79" y="389"/>
                  </a:lnTo>
                  <a:lnTo>
                    <a:pt x="76" y="482"/>
                  </a:lnTo>
                  <a:lnTo>
                    <a:pt x="110" y="629"/>
                  </a:lnTo>
                  <a:lnTo>
                    <a:pt x="98" y="765"/>
                  </a:lnTo>
                  <a:lnTo>
                    <a:pt x="73" y="990"/>
                  </a:lnTo>
                  <a:lnTo>
                    <a:pt x="101" y="1030"/>
                  </a:lnTo>
                  <a:lnTo>
                    <a:pt x="161" y="1004"/>
                  </a:lnTo>
                  <a:lnTo>
                    <a:pt x="200" y="1069"/>
                  </a:lnTo>
                  <a:lnTo>
                    <a:pt x="375" y="1007"/>
                  </a:lnTo>
                  <a:lnTo>
                    <a:pt x="381" y="1004"/>
                  </a:lnTo>
                  <a:lnTo>
                    <a:pt x="383" y="1007"/>
                  </a:lnTo>
                  <a:lnTo>
                    <a:pt x="437" y="1081"/>
                  </a:lnTo>
                  <a:lnTo>
                    <a:pt x="527" y="1089"/>
                  </a:lnTo>
                  <a:lnTo>
                    <a:pt x="592" y="959"/>
                  </a:lnTo>
                  <a:lnTo>
                    <a:pt x="592" y="956"/>
                  </a:lnTo>
                  <a:lnTo>
                    <a:pt x="595" y="956"/>
                  </a:lnTo>
                  <a:lnTo>
                    <a:pt x="663" y="928"/>
                  </a:lnTo>
                  <a:lnTo>
                    <a:pt x="637" y="889"/>
                  </a:lnTo>
                  <a:lnTo>
                    <a:pt x="635" y="886"/>
                  </a:lnTo>
                  <a:lnTo>
                    <a:pt x="637" y="883"/>
                  </a:lnTo>
                  <a:lnTo>
                    <a:pt x="677" y="813"/>
                  </a:lnTo>
                  <a:lnTo>
                    <a:pt x="635" y="776"/>
                  </a:lnTo>
                  <a:lnTo>
                    <a:pt x="629" y="770"/>
                  </a:lnTo>
                  <a:lnTo>
                    <a:pt x="635" y="765"/>
                  </a:lnTo>
                  <a:lnTo>
                    <a:pt x="685" y="714"/>
                  </a:lnTo>
                  <a:lnTo>
                    <a:pt x="691" y="671"/>
                  </a:lnTo>
                  <a:lnTo>
                    <a:pt x="691" y="669"/>
                  </a:lnTo>
                  <a:lnTo>
                    <a:pt x="694" y="666"/>
                  </a:lnTo>
                  <a:lnTo>
                    <a:pt x="750" y="640"/>
                  </a:lnTo>
                  <a:lnTo>
                    <a:pt x="756" y="638"/>
                  </a:lnTo>
                  <a:lnTo>
                    <a:pt x="759" y="643"/>
                  </a:lnTo>
                  <a:lnTo>
                    <a:pt x="796" y="708"/>
                  </a:lnTo>
                  <a:lnTo>
                    <a:pt x="843" y="669"/>
                  </a:lnTo>
                  <a:lnTo>
                    <a:pt x="849" y="584"/>
                  </a:lnTo>
                  <a:lnTo>
                    <a:pt x="849" y="584"/>
                  </a:lnTo>
                  <a:lnTo>
                    <a:pt x="849" y="584"/>
                  </a:lnTo>
                  <a:lnTo>
                    <a:pt x="869" y="547"/>
                  </a:lnTo>
                  <a:lnTo>
                    <a:pt x="784" y="443"/>
                  </a:lnTo>
                  <a:lnTo>
                    <a:pt x="781" y="440"/>
                  </a:lnTo>
                  <a:lnTo>
                    <a:pt x="784" y="437"/>
                  </a:lnTo>
                  <a:lnTo>
                    <a:pt x="849" y="313"/>
                  </a:lnTo>
                  <a:lnTo>
                    <a:pt x="767" y="211"/>
                  </a:lnTo>
                  <a:lnTo>
                    <a:pt x="694" y="211"/>
                  </a:lnTo>
                  <a:lnTo>
                    <a:pt x="688" y="211"/>
                  </a:lnTo>
                  <a:lnTo>
                    <a:pt x="685" y="209"/>
                  </a:lnTo>
                  <a:lnTo>
                    <a:pt x="640" y="121"/>
                  </a:lnTo>
                  <a:lnTo>
                    <a:pt x="505" y="0"/>
                  </a:lnTo>
                  <a:lnTo>
                    <a:pt x="485" y="178"/>
                  </a:lnTo>
                  <a:lnTo>
                    <a:pt x="412" y="141"/>
                  </a:lnTo>
                  <a:lnTo>
                    <a:pt x="271" y="149"/>
                  </a:lnTo>
                  <a:lnTo>
                    <a:pt x="220" y="217"/>
                  </a:lnTo>
                  <a:lnTo>
                    <a:pt x="115" y="45"/>
                  </a:lnTo>
                  <a:lnTo>
                    <a:pt x="31" y="110"/>
                  </a:lnTo>
                  <a:close/>
                  <a:moveTo>
                    <a:pt x="169" y="920"/>
                  </a:moveTo>
                  <a:lnTo>
                    <a:pt x="163" y="832"/>
                  </a:lnTo>
                  <a:lnTo>
                    <a:pt x="163" y="832"/>
                  </a:lnTo>
                  <a:lnTo>
                    <a:pt x="163" y="827"/>
                  </a:lnTo>
                  <a:lnTo>
                    <a:pt x="163" y="821"/>
                  </a:lnTo>
                  <a:lnTo>
                    <a:pt x="169" y="821"/>
                  </a:lnTo>
                  <a:lnTo>
                    <a:pt x="175" y="821"/>
                  </a:lnTo>
                  <a:lnTo>
                    <a:pt x="265" y="813"/>
                  </a:lnTo>
                  <a:lnTo>
                    <a:pt x="265" y="759"/>
                  </a:lnTo>
                  <a:lnTo>
                    <a:pt x="265" y="759"/>
                  </a:lnTo>
                  <a:lnTo>
                    <a:pt x="265" y="756"/>
                  </a:lnTo>
                  <a:lnTo>
                    <a:pt x="265" y="753"/>
                  </a:lnTo>
                  <a:lnTo>
                    <a:pt x="268" y="750"/>
                  </a:lnTo>
                  <a:lnTo>
                    <a:pt x="271" y="748"/>
                  </a:lnTo>
                  <a:lnTo>
                    <a:pt x="271" y="748"/>
                  </a:lnTo>
                  <a:lnTo>
                    <a:pt x="372" y="671"/>
                  </a:lnTo>
                  <a:lnTo>
                    <a:pt x="307" y="632"/>
                  </a:lnTo>
                  <a:lnTo>
                    <a:pt x="307" y="632"/>
                  </a:lnTo>
                  <a:lnTo>
                    <a:pt x="307" y="632"/>
                  </a:lnTo>
                  <a:lnTo>
                    <a:pt x="307" y="632"/>
                  </a:lnTo>
                  <a:lnTo>
                    <a:pt x="307" y="632"/>
                  </a:lnTo>
                  <a:lnTo>
                    <a:pt x="307" y="632"/>
                  </a:lnTo>
                  <a:lnTo>
                    <a:pt x="307" y="632"/>
                  </a:lnTo>
                  <a:lnTo>
                    <a:pt x="225" y="536"/>
                  </a:lnTo>
                  <a:lnTo>
                    <a:pt x="225" y="536"/>
                  </a:lnTo>
                  <a:lnTo>
                    <a:pt x="223" y="533"/>
                  </a:lnTo>
                  <a:lnTo>
                    <a:pt x="220" y="530"/>
                  </a:lnTo>
                  <a:lnTo>
                    <a:pt x="220" y="528"/>
                  </a:lnTo>
                  <a:lnTo>
                    <a:pt x="220" y="525"/>
                  </a:lnTo>
                  <a:lnTo>
                    <a:pt x="231" y="449"/>
                  </a:lnTo>
                  <a:lnTo>
                    <a:pt x="231" y="449"/>
                  </a:lnTo>
                  <a:lnTo>
                    <a:pt x="231" y="440"/>
                  </a:lnTo>
                  <a:lnTo>
                    <a:pt x="231" y="432"/>
                  </a:lnTo>
                  <a:lnTo>
                    <a:pt x="240" y="434"/>
                  </a:lnTo>
                  <a:lnTo>
                    <a:pt x="248" y="437"/>
                  </a:lnTo>
                  <a:lnTo>
                    <a:pt x="319" y="463"/>
                  </a:lnTo>
                  <a:lnTo>
                    <a:pt x="319" y="463"/>
                  </a:lnTo>
                  <a:lnTo>
                    <a:pt x="321" y="463"/>
                  </a:lnTo>
                  <a:lnTo>
                    <a:pt x="324" y="463"/>
                  </a:lnTo>
                  <a:lnTo>
                    <a:pt x="324" y="465"/>
                  </a:lnTo>
                  <a:lnTo>
                    <a:pt x="324" y="468"/>
                  </a:lnTo>
                  <a:lnTo>
                    <a:pt x="324" y="468"/>
                  </a:lnTo>
                  <a:lnTo>
                    <a:pt x="381" y="559"/>
                  </a:lnTo>
                  <a:lnTo>
                    <a:pt x="460" y="559"/>
                  </a:lnTo>
                  <a:lnTo>
                    <a:pt x="460" y="559"/>
                  </a:lnTo>
                  <a:lnTo>
                    <a:pt x="471" y="559"/>
                  </a:lnTo>
                  <a:lnTo>
                    <a:pt x="477" y="559"/>
                  </a:lnTo>
                  <a:lnTo>
                    <a:pt x="477" y="564"/>
                  </a:lnTo>
                  <a:lnTo>
                    <a:pt x="477" y="570"/>
                  </a:lnTo>
                  <a:lnTo>
                    <a:pt x="482" y="652"/>
                  </a:lnTo>
                  <a:lnTo>
                    <a:pt x="539" y="700"/>
                  </a:lnTo>
                  <a:lnTo>
                    <a:pt x="542" y="703"/>
                  </a:lnTo>
                  <a:lnTo>
                    <a:pt x="544" y="705"/>
                  </a:lnTo>
                  <a:lnTo>
                    <a:pt x="544" y="708"/>
                  </a:lnTo>
                  <a:lnTo>
                    <a:pt x="544" y="711"/>
                  </a:lnTo>
                  <a:lnTo>
                    <a:pt x="539" y="824"/>
                  </a:lnTo>
                  <a:lnTo>
                    <a:pt x="539" y="827"/>
                  </a:lnTo>
                  <a:lnTo>
                    <a:pt x="539" y="829"/>
                  </a:lnTo>
                  <a:lnTo>
                    <a:pt x="539" y="832"/>
                  </a:lnTo>
                  <a:lnTo>
                    <a:pt x="539" y="835"/>
                  </a:lnTo>
                  <a:lnTo>
                    <a:pt x="457" y="942"/>
                  </a:lnTo>
                  <a:lnTo>
                    <a:pt x="446" y="956"/>
                  </a:lnTo>
                  <a:lnTo>
                    <a:pt x="434" y="971"/>
                  </a:lnTo>
                  <a:lnTo>
                    <a:pt x="431" y="954"/>
                  </a:lnTo>
                  <a:lnTo>
                    <a:pt x="429" y="937"/>
                  </a:lnTo>
                  <a:lnTo>
                    <a:pt x="417" y="844"/>
                  </a:lnTo>
                  <a:lnTo>
                    <a:pt x="290" y="985"/>
                  </a:lnTo>
                  <a:lnTo>
                    <a:pt x="288" y="988"/>
                  </a:lnTo>
                  <a:lnTo>
                    <a:pt x="285" y="990"/>
                  </a:lnTo>
                  <a:lnTo>
                    <a:pt x="279" y="988"/>
                  </a:lnTo>
                  <a:lnTo>
                    <a:pt x="273" y="985"/>
                  </a:lnTo>
                  <a:lnTo>
                    <a:pt x="177" y="940"/>
                  </a:lnTo>
                  <a:lnTo>
                    <a:pt x="175" y="937"/>
                  </a:lnTo>
                  <a:lnTo>
                    <a:pt x="172" y="934"/>
                  </a:lnTo>
                  <a:lnTo>
                    <a:pt x="172" y="931"/>
                  </a:lnTo>
                  <a:lnTo>
                    <a:pt x="169" y="920"/>
                  </a:lnTo>
                  <a:close/>
                </a:path>
              </a:pathLst>
            </a:custGeom>
            <a:grpFill/>
            <a:ln w="12700" cap="flat" cmpd="sng">
              <a:solidFill>
                <a:schemeClr val="bg2">
                  <a:lumMod val="9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9" name="Freeform 120"/>
            <p:cNvSpPr>
              <a:spLocks noChangeArrowheads="1"/>
            </p:cNvSpPr>
            <p:nvPr/>
          </p:nvSpPr>
          <p:spPr bwMode="auto">
            <a:xfrm>
              <a:off x="781686" y="5627970"/>
              <a:ext cx="409292" cy="649073"/>
            </a:xfrm>
            <a:custGeom>
              <a:avLst/>
              <a:gdLst>
                <a:gd name="T0" fmla="*/ 226 w 732"/>
                <a:gd name="T1" fmla="*/ 68 h 1071"/>
                <a:gd name="T2" fmla="*/ 214 w 732"/>
                <a:gd name="T3" fmla="*/ 65 h 1071"/>
                <a:gd name="T4" fmla="*/ 130 w 732"/>
                <a:gd name="T5" fmla="*/ 20 h 1071"/>
                <a:gd name="T6" fmla="*/ 124 w 732"/>
                <a:gd name="T7" fmla="*/ 65 h 1071"/>
                <a:gd name="T8" fmla="*/ 76 w 732"/>
                <a:gd name="T9" fmla="*/ 113 h 1071"/>
                <a:gd name="T10" fmla="*/ 121 w 732"/>
                <a:gd name="T11" fmla="*/ 153 h 1071"/>
                <a:gd name="T12" fmla="*/ 79 w 732"/>
                <a:gd name="T13" fmla="*/ 232 h 1071"/>
                <a:gd name="T14" fmla="*/ 113 w 732"/>
                <a:gd name="T15" fmla="*/ 280 h 1071"/>
                <a:gd name="T16" fmla="*/ 31 w 732"/>
                <a:gd name="T17" fmla="*/ 314 h 1071"/>
                <a:gd name="T18" fmla="*/ 87 w 732"/>
                <a:gd name="T19" fmla="*/ 539 h 1071"/>
                <a:gd name="T20" fmla="*/ 87 w 732"/>
                <a:gd name="T21" fmla="*/ 548 h 1071"/>
                <a:gd name="T22" fmla="*/ 34 w 732"/>
                <a:gd name="T23" fmla="*/ 697 h 1071"/>
                <a:gd name="T24" fmla="*/ 262 w 732"/>
                <a:gd name="T25" fmla="*/ 833 h 1071"/>
                <a:gd name="T26" fmla="*/ 268 w 732"/>
                <a:gd name="T27" fmla="*/ 839 h 1071"/>
                <a:gd name="T28" fmla="*/ 293 w 732"/>
                <a:gd name="T29" fmla="*/ 923 h 1071"/>
                <a:gd name="T30" fmla="*/ 268 w 732"/>
                <a:gd name="T31" fmla="*/ 968 h 1071"/>
                <a:gd name="T32" fmla="*/ 426 w 732"/>
                <a:gd name="T33" fmla="*/ 1033 h 1071"/>
                <a:gd name="T34" fmla="*/ 432 w 732"/>
                <a:gd name="T35" fmla="*/ 1036 h 1071"/>
                <a:gd name="T36" fmla="*/ 508 w 732"/>
                <a:gd name="T37" fmla="*/ 1036 h 1071"/>
                <a:gd name="T38" fmla="*/ 483 w 732"/>
                <a:gd name="T39" fmla="*/ 985 h 1071"/>
                <a:gd name="T40" fmla="*/ 559 w 732"/>
                <a:gd name="T41" fmla="*/ 926 h 1071"/>
                <a:gd name="T42" fmla="*/ 564 w 732"/>
                <a:gd name="T43" fmla="*/ 926 h 1071"/>
                <a:gd name="T44" fmla="*/ 725 w 732"/>
                <a:gd name="T45" fmla="*/ 898 h 1071"/>
                <a:gd name="T46" fmla="*/ 705 w 732"/>
                <a:gd name="T47" fmla="*/ 683 h 1071"/>
                <a:gd name="T48" fmla="*/ 629 w 732"/>
                <a:gd name="T49" fmla="*/ 545 h 1071"/>
                <a:gd name="T50" fmla="*/ 649 w 732"/>
                <a:gd name="T51" fmla="*/ 421 h 1071"/>
                <a:gd name="T52" fmla="*/ 578 w 732"/>
                <a:gd name="T53" fmla="*/ 299 h 1071"/>
                <a:gd name="T54" fmla="*/ 547 w 732"/>
                <a:gd name="T55" fmla="*/ 220 h 1071"/>
                <a:gd name="T56" fmla="*/ 477 w 732"/>
                <a:gd name="T57" fmla="*/ 201 h 1071"/>
                <a:gd name="T58" fmla="*/ 443 w 732"/>
                <a:gd name="T59" fmla="*/ 153 h 1071"/>
                <a:gd name="T60" fmla="*/ 387 w 732"/>
                <a:gd name="T61" fmla="*/ 161 h 1071"/>
                <a:gd name="T62" fmla="*/ 276 w 732"/>
                <a:gd name="T63" fmla="*/ 26 h 10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32" h="1071">
                  <a:moveTo>
                    <a:pt x="276" y="26"/>
                  </a:moveTo>
                  <a:lnTo>
                    <a:pt x="226" y="68"/>
                  </a:lnTo>
                  <a:lnTo>
                    <a:pt x="220" y="74"/>
                  </a:lnTo>
                  <a:lnTo>
                    <a:pt x="214" y="65"/>
                  </a:lnTo>
                  <a:lnTo>
                    <a:pt x="178" y="0"/>
                  </a:lnTo>
                  <a:lnTo>
                    <a:pt x="130" y="20"/>
                  </a:lnTo>
                  <a:lnTo>
                    <a:pt x="124" y="62"/>
                  </a:lnTo>
                  <a:lnTo>
                    <a:pt x="124" y="65"/>
                  </a:lnTo>
                  <a:lnTo>
                    <a:pt x="124" y="68"/>
                  </a:lnTo>
                  <a:lnTo>
                    <a:pt x="76" y="113"/>
                  </a:lnTo>
                  <a:lnTo>
                    <a:pt x="118" y="150"/>
                  </a:lnTo>
                  <a:lnTo>
                    <a:pt x="121" y="153"/>
                  </a:lnTo>
                  <a:lnTo>
                    <a:pt x="118" y="158"/>
                  </a:lnTo>
                  <a:lnTo>
                    <a:pt x="79" y="232"/>
                  </a:lnTo>
                  <a:lnTo>
                    <a:pt x="110" y="274"/>
                  </a:lnTo>
                  <a:lnTo>
                    <a:pt x="113" y="280"/>
                  </a:lnTo>
                  <a:lnTo>
                    <a:pt x="104" y="283"/>
                  </a:lnTo>
                  <a:lnTo>
                    <a:pt x="31" y="314"/>
                  </a:lnTo>
                  <a:lnTo>
                    <a:pt x="0" y="373"/>
                  </a:lnTo>
                  <a:lnTo>
                    <a:pt x="87" y="539"/>
                  </a:lnTo>
                  <a:lnTo>
                    <a:pt x="90" y="545"/>
                  </a:lnTo>
                  <a:lnTo>
                    <a:pt x="87" y="548"/>
                  </a:lnTo>
                  <a:lnTo>
                    <a:pt x="28" y="587"/>
                  </a:lnTo>
                  <a:lnTo>
                    <a:pt x="34" y="697"/>
                  </a:lnTo>
                  <a:lnTo>
                    <a:pt x="183" y="833"/>
                  </a:lnTo>
                  <a:lnTo>
                    <a:pt x="262" y="833"/>
                  </a:lnTo>
                  <a:lnTo>
                    <a:pt x="268" y="833"/>
                  </a:lnTo>
                  <a:lnTo>
                    <a:pt x="268" y="839"/>
                  </a:lnTo>
                  <a:lnTo>
                    <a:pt x="293" y="920"/>
                  </a:lnTo>
                  <a:lnTo>
                    <a:pt x="293" y="923"/>
                  </a:lnTo>
                  <a:lnTo>
                    <a:pt x="293" y="926"/>
                  </a:lnTo>
                  <a:lnTo>
                    <a:pt x="268" y="968"/>
                  </a:lnTo>
                  <a:lnTo>
                    <a:pt x="341" y="1028"/>
                  </a:lnTo>
                  <a:lnTo>
                    <a:pt x="426" y="1033"/>
                  </a:lnTo>
                  <a:lnTo>
                    <a:pt x="429" y="1033"/>
                  </a:lnTo>
                  <a:lnTo>
                    <a:pt x="432" y="1036"/>
                  </a:lnTo>
                  <a:lnTo>
                    <a:pt x="454" y="1070"/>
                  </a:lnTo>
                  <a:lnTo>
                    <a:pt x="508" y="1036"/>
                  </a:lnTo>
                  <a:lnTo>
                    <a:pt x="485" y="991"/>
                  </a:lnTo>
                  <a:lnTo>
                    <a:pt x="483" y="985"/>
                  </a:lnTo>
                  <a:lnTo>
                    <a:pt x="488" y="982"/>
                  </a:lnTo>
                  <a:lnTo>
                    <a:pt x="559" y="926"/>
                  </a:lnTo>
                  <a:lnTo>
                    <a:pt x="562" y="926"/>
                  </a:lnTo>
                  <a:lnTo>
                    <a:pt x="564" y="926"/>
                  </a:lnTo>
                  <a:lnTo>
                    <a:pt x="683" y="929"/>
                  </a:lnTo>
                  <a:lnTo>
                    <a:pt x="725" y="898"/>
                  </a:lnTo>
                  <a:lnTo>
                    <a:pt x="731" y="791"/>
                  </a:lnTo>
                  <a:lnTo>
                    <a:pt x="705" y="683"/>
                  </a:lnTo>
                  <a:lnTo>
                    <a:pt x="629" y="545"/>
                  </a:lnTo>
                  <a:lnTo>
                    <a:pt x="629" y="545"/>
                  </a:lnTo>
                  <a:lnTo>
                    <a:pt x="629" y="542"/>
                  </a:lnTo>
                  <a:lnTo>
                    <a:pt x="649" y="421"/>
                  </a:lnTo>
                  <a:lnTo>
                    <a:pt x="578" y="299"/>
                  </a:lnTo>
                  <a:lnTo>
                    <a:pt x="578" y="299"/>
                  </a:lnTo>
                  <a:lnTo>
                    <a:pt x="578" y="299"/>
                  </a:lnTo>
                  <a:lnTo>
                    <a:pt x="547" y="220"/>
                  </a:lnTo>
                  <a:lnTo>
                    <a:pt x="480" y="201"/>
                  </a:lnTo>
                  <a:lnTo>
                    <a:pt x="477" y="201"/>
                  </a:lnTo>
                  <a:lnTo>
                    <a:pt x="477" y="198"/>
                  </a:lnTo>
                  <a:lnTo>
                    <a:pt x="443" y="153"/>
                  </a:lnTo>
                  <a:lnTo>
                    <a:pt x="389" y="161"/>
                  </a:lnTo>
                  <a:lnTo>
                    <a:pt x="387" y="161"/>
                  </a:lnTo>
                  <a:lnTo>
                    <a:pt x="384" y="158"/>
                  </a:lnTo>
                  <a:lnTo>
                    <a:pt x="276" y="26"/>
                  </a:lnTo>
                </a:path>
              </a:pathLst>
            </a:custGeom>
            <a:grpFill/>
            <a:ln w="12700" cap="flat" cmpd="sng">
              <a:solidFill>
                <a:schemeClr val="bg2">
                  <a:lumMod val="9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0" name="Freeform 121"/>
            <p:cNvSpPr>
              <a:spLocks noChangeArrowheads="1"/>
            </p:cNvSpPr>
            <p:nvPr/>
          </p:nvSpPr>
          <p:spPr bwMode="auto">
            <a:xfrm>
              <a:off x="562245" y="5499758"/>
              <a:ext cx="199716" cy="317858"/>
            </a:xfrm>
            <a:custGeom>
              <a:avLst/>
              <a:gdLst>
                <a:gd name="T0" fmla="*/ 0 w 357"/>
                <a:gd name="T1" fmla="*/ 389 h 523"/>
                <a:gd name="T2" fmla="*/ 6 w 357"/>
                <a:gd name="T3" fmla="*/ 477 h 523"/>
                <a:gd name="T4" fmla="*/ 105 w 357"/>
                <a:gd name="T5" fmla="*/ 522 h 523"/>
                <a:gd name="T6" fmla="*/ 243 w 357"/>
                <a:gd name="T7" fmla="*/ 370 h 523"/>
                <a:gd name="T8" fmla="*/ 252 w 357"/>
                <a:gd name="T9" fmla="*/ 358 h 523"/>
                <a:gd name="T10" fmla="*/ 254 w 357"/>
                <a:gd name="T11" fmla="*/ 372 h 523"/>
                <a:gd name="T12" fmla="*/ 269 w 357"/>
                <a:gd name="T13" fmla="*/ 480 h 523"/>
                <a:gd name="T14" fmla="*/ 350 w 357"/>
                <a:gd name="T15" fmla="*/ 372 h 523"/>
                <a:gd name="T16" fmla="*/ 356 w 357"/>
                <a:gd name="T17" fmla="*/ 260 h 523"/>
                <a:gd name="T18" fmla="*/ 297 w 357"/>
                <a:gd name="T19" fmla="*/ 212 h 523"/>
                <a:gd name="T20" fmla="*/ 294 w 357"/>
                <a:gd name="T21" fmla="*/ 209 h 523"/>
                <a:gd name="T22" fmla="*/ 294 w 357"/>
                <a:gd name="T23" fmla="*/ 206 h 523"/>
                <a:gd name="T24" fmla="*/ 288 w 357"/>
                <a:gd name="T25" fmla="*/ 121 h 523"/>
                <a:gd name="T26" fmla="*/ 288 w 357"/>
                <a:gd name="T27" fmla="*/ 121 h 523"/>
                <a:gd name="T28" fmla="*/ 206 w 357"/>
                <a:gd name="T29" fmla="*/ 121 h 523"/>
                <a:gd name="T30" fmla="*/ 201 w 357"/>
                <a:gd name="T31" fmla="*/ 121 h 523"/>
                <a:gd name="T32" fmla="*/ 198 w 357"/>
                <a:gd name="T33" fmla="*/ 118 h 523"/>
                <a:gd name="T34" fmla="*/ 139 w 357"/>
                <a:gd name="T35" fmla="*/ 25 h 523"/>
                <a:gd name="T36" fmla="*/ 68 w 357"/>
                <a:gd name="T37" fmla="*/ 0 h 523"/>
                <a:gd name="T38" fmla="*/ 68 w 357"/>
                <a:gd name="T39" fmla="*/ 0 h 523"/>
                <a:gd name="T40" fmla="*/ 57 w 357"/>
                <a:gd name="T41" fmla="*/ 76 h 523"/>
                <a:gd name="T42" fmla="*/ 57 w 357"/>
                <a:gd name="T43" fmla="*/ 76 h 523"/>
                <a:gd name="T44" fmla="*/ 57 w 357"/>
                <a:gd name="T45" fmla="*/ 76 h 523"/>
                <a:gd name="T46" fmla="*/ 139 w 357"/>
                <a:gd name="T47" fmla="*/ 175 h 523"/>
                <a:gd name="T48" fmla="*/ 139 w 357"/>
                <a:gd name="T49" fmla="*/ 175 h 523"/>
                <a:gd name="T50" fmla="*/ 139 w 357"/>
                <a:gd name="T51" fmla="*/ 175 h 523"/>
                <a:gd name="T52" fmla="*/ 212 w 357"/>
                <a:gd name="T53" fmla="*/ 220 h 523"/>
                <a:gd name="T54" fmla="*/ 221 w 357"/>
                <a:gd name="T55" fmla="*/ 226 h 523"/>
                <a:gd name="T56" fmla="*/ 215 w 357"/>
                <a:gd name="T57" fmla="*/ 231 h 523"/>
                <a:gd name="T58" fmla="*/ 105 w 357"/>
                <a:gd name="T59" fmla="*/ 313 h 523"/>
                <a:gd name="T60" fmla="*/ 105 w 357"/>
                <a:gd name="T61" fmla="*/ 313 h 523"/>
                <a:gd name="T62" fmla="*/ 105 w 357"/>
                <a:gd name="T63" fmla="*/ 372 h 523"/>
                <a:gd name="T64" fmla="*/ 105 w 357"/>
                <a:gd name="T65" fmla="*/ 378 h 523"/>
                <a:gd name="T66" fmla="*/ 99 w 357"/>
                <a:gd name="T67" fmla="*/ 378 h 523"/>
                <a:gd name="T68" fmla="*/ 0 w 357"/>
                <a:gd name="T69" fmla="*/ 389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57" h="523">
                  <a:moveTo>
                    <a:pt x="0" y="389"/>
                  </a:moveTo>
                  <a:lnTo>
                    <a:pt x="6" y="477"/>
                  </a:lnTo>
                  <a:lnTo>
                    <a:pt x="105" y="522"/>
                  </a:lnTo>
                  <a:lnTo>
                    <a:pt x="243" y="370"/>
                  </a:lnTo>
                  <a:lnTo>
                    <a:pt x="252" y="358"/>
                  </a:lnTo>
                  <a:lnTo>
                    <a:pt x="254" y="372"/>
                  </a:lnTo>
                  <a:lnTo>
                    <a:pt x="269" y="480"/>
                  </a:lnTo>
                  <a:lnTo>
                    <a:pt x="350" y="372"/>
                  </a:lnTo>
                  <a:lnTo>
                    <a:pt x="356" y="260"/>
                  </a:lnTo>
                  <a:lnTo>
                    <a:pt x="297" y="212"/>
                  </a:lnTo>
                  <a:lnTo>
                    <a:pt x="294" y="209"/>
                  </a:lnTo>
                  <a:lnTo>
                    <a:pt x="294" y="206"/>
                  </a:lnTo>
                  <a:lnTo>
                    <a:pt x="288" y="121"/>
                  </a:lnTo>
                  <a:lnTo>
                    <a:pt x="288" y="121"/>
                  </a:lnTo>
                  <a:lnTo>
                    <a:pt x="206" y="121"/>
                  </a:lnTo>
                  <a:lnTo>
                    <a:pt x="201" y="121"/>
                  </a:lnTo>
                  <a:lnTo>
                    <a:pt x="198" y="118"/>
                  </a:lnTo>
                  <a:lnTo>
                    <a:pt x="139" y="25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57" y="76"/>
                  </a:lnTo>
                  <a:lnTo>
                    <a:pt x="57" y="76"/>
                  </a:lnTo>
                  <a:lnTo>
                    <a:pt x="57" y="76"/>
                  </a:lnTo>
                  <a:lnTo>
                    <a:pt x="139" y="175"/>
                  </a:lnTo>
                  <a:lnTo>
                    <a:pt x="139" y="175"/>
                  </a:lnTo>
                  <a:lnTo>
                    <a:pt x="139" y="175"/>
                  </a:lnTo>
                  <a:lnTo>
                    <a:pt x="212" y="220"/>
                  </a:lnTo>
                  <a:lnTo>
                    <a:pt x="221" y="226"/>
                  </a:lnTo>
                  <a:lnTo>
                    <a:pt x="215" y="231"/>
                  </a:lnTo>
                  <a:lnTo>
                    <a:pt x="105" y="313"/>
                  </a:lnTo>
                  <a:lnTo>
                    <a:pt x="105" y="313"/>
                  </a:lnTo>
                  <a:lnTo>
                    <a:pt x="105" y="372"/>
                  </a:lnTo>
                  <a:lnTo>
                    <a:pt x="105" y="378"/>
                  </a:lnTo>
                  <a:lnTo>
                    <a:pt x="99" y="378"/>
                  </a:lnTo>
                  <a:lnTo>
                    <a:pt x="0" y="389"/>
                  </a:lnTo>
                </a:path>
              </a:pathLst>
            </a:custGeom>
            <a:grpFill/>
            <a:ln w="12700" cap="flat" cmpd="sng">
              <a:solidFill>
                <a:schemeClr val="bg2">
                  <a:lumMod val="9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1" name="Freeform 122"/>
            <p:cNvSpPr>
              <a:spLocks noChangeArrowheads="1"/>
            </p:cNvSpPr>
            <p:nvPr/>
          </p:nvSpPr>
          <p:spPr bwMode="auto">
            <a:xfrm>
              <a:off x="6967918" y="6236977"/>
              <a:ext cx="1748123" cy="1453070"/>
            </a:xfrm>
            <a:custGeom>
              <a:avLst/>
              <a:gdLst>
                <a:gd name="T0" fmla="*/ 649 w 3128"/>
                <a:gd name="T1" fmla="*/ 2057 h 2397"/>
                <a:gd name="T2" fmla="*/ 1064 w 3128"/>
                <a:gd name="T3" fmla="*/ 2393 h 2397"/>
                <a:gd name="T4" fmla="*/ 1605 w 3128"/>
                <a:gd name="T5" fmla="*/ 2308 h 2397"/>
                <a:gd name="T6" fmla="*/ 1778 w 3128"/>
                <a:gd name="T7" fmla="*/ 2272 h 2397"/>
                <a:gd name="T8" fmla="*/ 1876 w 3128"/>
                <a:gd name="T9" fmla="*/ 2218 h 2397"/>
                <a:gd name="T10" fmla="*/ 1778 w 3128"/>
                <a:gd name="T11" fmla="*/ 2097 h 2397"/>
                <a:gd name="T12" fmla="*/ 1834 w 3128"/>
                <a:gd name="T13" fmla="*/ 1899 h 2397"/>
                <a:gd name="T14" fmla="*/ 2144 w 3128"/>
                <a:gd name="T15" fmla="*/ 1803 h 2397"/>
                <a:gd name="T16" fmla="*/ 2252 w 3128"/>
                <a:gd name="T17" fmla="*/ 1815 h 2397"/>
                <a:gd name="T18" fmla="*/ 2446 w 3128"/>
                <a:gd name="T19" fmla="*/ 1561 h 2397"/>
                <a:gd name="T20" fmla="*/ 2607 w 3128"/>
                <a:gd name="T21" fmla="*/ 1490 h 2397"/>
                <a:gd name="T22" fmla="*/ 2794 w 3128"/>
                <a:gd name="T23" fmla="*/ 1346 h 2397"/>
                <a:gd name="T24" fmla="*/ 2715 w 3128"/>
                <a:gd name="T25" fmla="*/ 1185 h 2397"/>
                <a:gd name="T26" fmla="*/ 2715 w 3128"/>
                <a:gd name="T27" fmla="*/ 1075 h 2397"/>
                <a:gd name="T28" fmla="*/ 2963 w 3128"/>
                <a:gd name="T29" fmla="*/ 793 h 2397"/>
                <a:gd name="T30" fmla="*/ 3127 w 3128"/>
                <a:gd name="T31" fmla="*/ 731 h 2397"/>
                <a:gd name="T32" fmla="*/ 2909 w 3128"/>
                <a:gd name="T33" fmla="*/ 497 h 2397"/>
                <a:gd name="T34" fmla="*/ 2813 w 3128"/>
                <a:gd name="T35" fmla="*/ 220 h 2397"/>
                <a:gd name="T36" fmla="*/ 2754 w 3128"/>
                <a:gd name="T37" fmla="*/ 158 h 2397"/>
                <a:gd name="T38" fmla="*/ 2737 w 3128"/>
                <a:gd name="T39" fmla="*/ 76 h 2397"/>
                <a:gd name="T40" fmla="*/ 2675 w 3128"/>
                <a:gd name="T41" fmla="*/ 68 h 2397"/>
                <a:gd name="T42" fmla="*/ 2638 w 3128"/>
                <a:gd name="T43" fmla="*/ 198 h 2397"/>
                <a:gd name="T44" fmla="*/ 2325 w 3128"/>
                <a:gd name="T45" fmla="*/ 277 h 2397"/>
                <a:gd name="T46" fmla="*/ 2204 w 3128"/>
                <a:gd name="T47" fmla="*/ 209 h 2397"/>
                <a:gd name="T48" fmla="*/ 2102 w 3128"/>
                <a:gd name="T49" fmla="*/ 257 h 2397"/>
                <a:gd name="T50" fmla="*/ 1953 w 3128"/>
                <a:gd name="T51" fmla="*/ 308 h 2397"/>
                <a:gd name="T52" fmla="*/ 1874 w 3128"/>
                <a:gd name="T53" fmla="*/ 282 h 2397"/>
                <a:gd name="T54" fmla="*/ 1848 w 3128"/>
                <a:gd name="T55" fmla="*/ 373 h 2397"/>
                <a:gd name="T56" fmla="*/ 1806 w 3128"/>
                <a:gd name="T57" fmla="*/ 539 h 2397"/>
                <a:gd name="T58" fmla="*/ 1730 w 3128"/>
                <a:gd name="T59" fmla="*/ 638 h 2397"/>
                <a:gd name="T60" fmla="*/ 1772 w 3128"/>
                <a:gd name="T61" fmla="*/ 866 h 2397"/>
                <a:gd name="T62" fmla="*/ 1803 w 3128"/>
                <a:gd name="T63" fmla="*/ 677 h 2397"/>
                <a:gd name="T64" fmla="*/ 1859 w 3128"/>
                <a:gd name="T65" fmla="*/ 587 h 2397"/>
                <a:gd name="T66" fmla="*/ 1927 w 3128"/>
                <a:gd name="T67" fmla="*/ 601 h 2397"/>
                <a:gd name="T68" fmla="*/ 1938 w 3128"/>
                <a:gd name="T69" fmla="*/ 674 h 2397"/>
                <a:gd name="T70" fmla="*/ 1947 w 3128"/>
                <a:gd name="T71" fmla="*/ 1095 h 2397"/>
                <a:gd name="T72" fmla="*/ 1913 w 3128"/>
                <a:gd name="T73" fmla="*/ 1185 h 2397"/>
                <a:gd name="T74" fmla="*/ 1859 w 3128"/>
                <a:gd name="T75" fmla="*/ 1236 h 2397"/>
                <a:gd name="T76" fmla="*/ 1862 w 3128"/>
                <a:gd name="T77" fmla="*/ 1326 h 2397"/>
                <a:gd name="T78" fmla="*/ 1837 w 3128"/>
                <a:gd name="T79" fmla="*/ 1388 h 2397"/>
                <a:gd name="T80" fmla="*/ 1775 w 3128"/>
                <a:gd name="T81" fmla="*/ 1467 h 2397"/>
                <a:gd name="T82" fmla="*/ 1701 w 3128"/>
                <a:gd name="T83" fmla="*/ 1586 h 2397"/>
                <a:gd name="T84" fmla="*/ 1591 w 3128"/>
                <a:gd name="T85" fmla="*/ 1623 h 2397"/>
                <a:gd name="T86" fmla="*/ 1515 w 3128"/>
                <a:gd name="T87" fmla="*/ 1721 h 2397"/>
                <a:gd name="T88" fmla="*/ 1414 w 3128"/>
                <a:gd name="T89" fmla="*/ 1837 h 2397"/>
                <a:gd name="T90" fmla="*/ 1351 w 3128"/>
                <a:gd name="T91" fmla="*/ 1908 h 2397"/>
                <a:gd name="T92" fmla="*/ 1131 w 3128"/>
                <a:gd name="T93" fmla="*/ 2080 h 2397"/>
                <a:gd name="T94" fmla="*/ 1001 w 3128"/>
                <a:gd name="T95" fmla="*/ 2128 h 2397"/>
                <a:gd name="T96" fmla="*/ 976 w 3128"/>
                <a:gd name="T97" fmla="*/ 2052 h 2397"/>
                <a:gd name="T98" fmla="*/ 838 w 3128"/>
                <a:gd name="T99" fmla="*/ 2021 h 2397"/>
                <a:gd name="T100" fmla="*/ 618 w 3128"/>
                <a:gd name="T101" fmla="*/ 1809 h 2397"/>
                <a:gd name="T102" fmla="*/ 361 w 3128"/>
                <a:gd name="T103" fmla="*/ 1606 h 2397"/>
                <a:gd name="T104" fmla="*/ 279 w 3128"/>
                <a:gd name="T105" fmla="*/ 1499 h 2397"/>
                <a:gd name="T106" fmla="*/ 149 w 3128"/>
                <a:gd name="T107" fmla="*/ 1589 h 2397"/>
                <a:gd name="T108" fmla="*/ 81 w 3128"/>
                <a:gd name="T109" fmla="*/ 1609 h 2397"/>
                <a:gd name="T110" fmla="*/ 56 w 3128"/>
                <a:gd name="T111" fmla="*/ 1705 h 2397"/>
                <a:gd name="T112" fmla="*/ 0 w 3128"/>
                <a:gd name="T113" fmla="*/ 1772 h 2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128" h="2397">
                  <a:moveTo>
                    <a:pt x="48" y="1865"/>
                  </a:moveTo>
                  <a:lnTo>
                    <a:pt x="361" y="1990"/>
                  </a:lnTo>
                  <a:lnTo>
                    <a:pt x="649" y="2057"/>
                  </a:lnTo>
                  <a:lnTo>
                    <a:pt x="705" y="2286"/>
                  </a:lnTo>
                  <a:lnTo>
                    <a:pt x="917" y="2396"/>
                  </a:lnTo>
                  <a:lnTo>
                    <a:pt x="1064" y="2393"/>
                  </a:lnTo>
                  <a:lnTo>
                    <a:pt x="1272" y="2266"/>
                  </a:lnTo>
                  <a:lnTo>
                    <a:pt x="1436" y="2317"/>
                  </a:lnTo>
                  <a:lnTo>
                    <a:pt x="1605" y="2308"/>
                  </a:lnTo>
                  <a:lnTo>
                    <a:pt x="1651" y="2385"/>
                  </a:lnTo>
                  <a:lnTo>
                    <a:pt x="1747" y="2387"/>
                  </a:lnTo>
                  <a:lnTo>
                    <a:pt x="1778" y="2272"/>
                  </a:lnTo>
                  <a:lnTo>
                    <a:pt x="1780" y="2266"/>
                  </a:lnTo>
                  <a:lnTo>
                    <a:pt x="1783" y="2266"/>
                  </a:lnTo>
                  <a:lnTo>
                    <a:pt x="1876" y="2218"/>
                  </a:lnTo>
                  <a:lnTo>
                    <a:pt x="1775" y="2108"/>
                  </a:lnTo>
                  <a:lnTo>
                    <a:pt x="1772" y="2102"/>
                  </a:lnTo>
                  <a:lnTo>
                    <a:pt x="1778" y="2097"/>
                  </a:lnTo>
                  <a:lnTo>
                    <a:pt x="1874" y="2018"/>
                  </a:lnTo>
                  <a:lnTo>
                    <a:pt x="1837" y="1908"/>
                  </a:lnTo>
                  <a:lnTo>
                    <a:pt x="1834" y="1899"/>
                  </a:lnTo>
                  <a:lnTo>
                    <a:pt x="1842" y="1899"/>
                  </a:lnTo>
                  <a:lnTo>
                    <a:pt x="2029" y="1899"/>
                  </a:lnTo>
                  <a:lnTo>
                    <a:pt x="2144" y="1803"/>
                  </a:lnTo>
                  <a:lnTo>
                    <a:pt x="2144" y="1800"/>
                  </a:lnTo>
                  <a:lnTo>
                    <a:pt x="2147" y="1800"/>
                  </a:lnTo>
                  <a:lnTo>
                    <a:pt x="2252" y="1815"/>
                  </a:lnTo>
                  <a:lnTo>
                    <a:pt x="2441" y="1563"/>
                  </a:lnTo>
                  <a:lnTo>
                    <a:pt x="2444" y="1561"/>
                  </a:lnTo>
                  <a:lnTo>
                    <a:pt x="2446" y="1561"/>
                  </a:lnTo>
                  <a:lnTo>
                    <a:pt x="2568" y="1552"/>
                  </a:lnTo>
                  <a:lnTo>
                    <a:pt x="2604" y="1490"/>
                  </a:lnTo>
                  <a:lnTo>
                    <a:pt x="2607" y="1490"/>
                  </a:lnTo>
                  <a:lnTo>
                    <a:pt x="2610" y="1487"/>
                  </a:lnTo>
                  <a:lnTo>
                    <a:pt x="2715" y="1445"/>
                  </a:lnTo>
                  <a:lnTo>
                    <a:pt x="2794" y="1346"/>
                  </a:lnTo>
                  <a:lnTo>
                    <a:pt x="2802" y="1242"/>
                  </a:lnTo>
                  <a:lnTo>
                    <a:pt x="2717" y="1185"/>
                  </a:lnTo>
                  <a:lnTo>
                    <a:pt x="2715" y="1185"/>
                  </a:lnTo>
                  <a:lnTo>
                    <a:pt x="2715" y="1180"/>
                  </a:lnTo>
                  <a:lnTo>
                    <a:pt x="2715" y="1081"/>
                  </a:lnTo>
                  <a:lnTo>
                    <a:pt x="2715" y="1075"/>
                  </a:lnTo>
                  <a:lnTo>
                    <a:pt x="2717" y="1075"/>
                  </a:lnTo>
                  <a:lnTo>
                    <a:pt x="2901" y="934"/>
                  </a:lnTo>
                  <a:lnTo>
                    <a:pt x="2963" y="793"/>
                  </a:lnTo>
                  <a:lnTo>
                    <a:pt x="2963" y="790"/>
                  </a:lnTo>
                  <a:lnTo>
                    <a:pt x="2966" y="787"/>
                  </a:lnTo>
                  <a:lnTo>
                    <a:pt x="3127" y="731"/>
                  </a:lnTo>
                  <a:lnTo>
                    <a:pt x="3115" y="604"/>
                  </a:lnTo>
                  <a:lnTo>
                    <a:pt x="3019" y="516"/>
                  </a:lnTo>
                  <a:lnTo>
                    <a:pt x="2909" y="497"/>
                  </a:lnTo>
                  <a:lnTo>
                    <a:pt x="2906" y="497"/>
                  </a:lnTo>
                  <a:lnTo>
                    <a:pt x="2904" y="494"/>
                  </a:lnTo>
                  <a:lnTo>
                    <a:pt x="2813" y="220"/>
                  </a:lnTo>
                  <a:lnTo>
                    <a:pt x="2757" y="167"/>
                  </a:lnTo>
                  <a:lnTo>
                    <a:pt x="2751" y="164"/>
                  </a:lnTo>
                  <a:lnTo>
                    <a:pt x="2754" y="158"/>
                  </a:lnTo>
                  <a:lnTo>
                    <a:pt x="2810" y="79"/>
                  </a:lnTo>
                  <a:lnTo>
                    <a:pt x="2805" y="0"/>
                  </a:lnTo>
                  <a:lnTo>
                    <a:pt x="2737" y="76"/>
                  </a:lnTo>
                  <a:lnTo>
                    <a:pt x="2734" y="79"/>
                  </a:lnTo>
                  <a:lnTo>
                    <a:pt x="2731" y="76"/>
                  </a:lnTo>
                  <a:lnTo>
                    <a:pt x="2675" y="68"/>
                  </a:lnTo>
                  <a:lnTo>
                    <a:pt x="2641" y="192"/>
                  </a:lnTo>
                  <a:lnTo>
                    <a:pt x="2641" y="198"/>
                  </a:lnTo>
                  <a:lnTo>
                    <a:pt x="2638" y="198"/>
                  </a:lnTo>
                  <a:lnTo>
                    <a:pt x="2334" y="279"/>
                  </a:lnTo>
                  <a:lnTo>
                    <a:pt x="2328" y="282"/>
                  </a:lnTo>
                  <a:lnTo>
                    <a:pt x="2325" y="277"/>
                  </a:lnTo>
                  <a:lnTo>
                    <a:pt x="2274" y="209"/>
                  </a:lnTo>
                  <a:lnTo>
                    <a:pt x="2207" y="209"/>
                  </a:lnTo>
                  <a:lnTo>
                    <a:pt x="2204" y="209"/>
                  </a:lnTo>
                  <a:lnTo>
                    <a:pt x="2204" y="206"/>
                  </a:lnTo>
                  <a:lnTo>
                    <a:pt x="2136" y="172"/>
                  </a:lnTo>
                  <a:lnTo>
                    <a:pt x="2102" y="257"/>
                  </a:lnTo>
                  <a:lnTo>
                    <a:pt x="2099" y="260"/>
                  </a:lnTo>
                  <a:lnTo>
                    <a:pt x="2096" y="260"/>
                  </a:lnTo>
                  <a:lnTo>
                    <a:pt x="1953" y="308"/>
                  </a:lnTo>
                  <a:lnTo>
                    <a:pt x="1950" y="310"/>
                  </a:lnTo>
                  <a:lnTo>
                    <a:pt x="1947" y="308"/>
                  </a:lnTo>
                  <a:lnTo>
                    <a:pt x="1874" y="282"/>
                  </a:lnTo>
                  <a:lnTo>
                    <a:pt x="1854" y="367"/>
                  </a:lnTo>
                  <a:lnTo>
                    <a:pt x="1854" y="373"/>
                  </a:lnTo>
                  <a:lnTo>
                    <a:pt x="1848" y="373"/>
                  </a:lnTo>
                  <a:lnTo>
                    <a:pt x="1701" y="389"/>
                  </a:lnTo>
                  <a:lnTo>
                    <a:pt x="1715" y="463"/>
                  </a:lnTo>
                  <a:lnTo>
                    <a:pt x="1806" y="539"/>
                  </a:lnTo>
                  <a:lnTo>
                    <a:pt x="1809" y="542"/>
                  </a:lnTo>
                  <a:lnTo>
                    <a:pt x="1806" y="547"/>
                  </a:lnTo>
                  <a:lnTo>
                    <a:pt x="1730" y="638"/>
                  </a:lnTo>
                  <a:lnTo>
                    <a:pt x="1715" y="773"/>
                  </a:lnTo>
                  <a:lnTo>
                    <a:pt x="1763" y="889"/>
                  </a:lnTo>
                  <a:lnTo>
                    <a:pt x="1772" y="866"/>
                  </a:lnTo>
                  <a:lnTo>
                    <a:pt x="1803" y="680"/>
                  </a:lnTo>
                  <a:lnTo>
                    <a:pt x="1803" y="677"/>
                  </a:lnTo>
                  <a:lnTo>
                    <a:pt x="1803" y="677"/>
                  </a:lnTo>
                  <a:lnTo>
                    <a:pt x="1851" y="590"/>
                  </a:lnTo>
                  <a:lnTo>
                    <a:pt x="1854" y="587"/>
                  </a:lnTo>
                  <a:lnTo>
                    <a:pt x="1859" y="587"/>
                  </a:lnTo>
                  <a:lnTo>
                    <a:pt x="1922" y="595"/>
                  </a:lnTo>
                  <a:lnTo>
                    <a:pt x="1927" y="595"/>
                  </a:lnTo>
                  <a:lnTo>
                    <a:pt x="1927" y="601"/>
                  </a:lnTo>
                  <a:lnTo>
                    <a:pt x="1938" y="672"/>
                  </a:lnTo>
                  <a:lnTo>
                    <a:pt x="1938" y="672"/>
                  </a:lnTo>
                  <a:lnTo>
                    <a:pt x="1938" y="674"/>
                  </a:lnTo>
                  <a:lnTo>
                    <a:pt x="1910" y="841"/>
                  </a:lnTo>
                  <a:lnTo>
                    <a:pt x="1922" y="1007"/>
                  </a:lnTo>
                  <a:lnTo>
                    <a:pt x="1947" y="1095"/>
                  </a:lnTo>
                  <a:lnTo>
                    <a:pt x="1947" y="1098"/>
                  </a:lnTo>
                  <a:lnTo>
                    <a:pt x="1947" y="1101"/>
                  </a:lnTo>
                  <a:lnTo>
                    <a:pt x="1913" y="1185"/>
                  </a:lnTo>
                  <a:lnTo>
                    <a:pt x="1913" y="1188"/>
                  </a:lnTo>
                  <a:lnTo>
                    <a:pt x="1910" y="1188"/>
                  </a:lnTo>
                  <a:lnTo>
                    <a:pt x="1859" y="1236"/>
                  </a:lnTo>
                  <a:lnTo>
                    <a:pt x="1842" y="1267"/>
                  </a:lnTo>
                  <a:lnTo>
                    <a:pt x="1859" y="1324"/>
                  </a:lnTo>
                  <a:lnTo>
                    <a:pt x="1862" y="1326"/>
                  </a:lnTo>
                  <a:lnTo>
                    <a:pt x="1859" y="1329"/>
                  </a:lnTo>
                  <a:lnTo>
                    <a:pt x="1837" y="1386"/>
                  </a:lnTo>
                  <a:lnTo>
                    <a:pt x="1837" y="1388"/>
                  </a:lnTo>
                  <a:lnTo>
                    <a:pt x="1834" y="1391"/>
                  </a:lnTo>
                  <a:lnTo>
                    <a:pt x="1778" y="1403"/>
                  </a:lnTo>
                  <a:lnTo>
                    <a:pt x="1775" y="1467"/>
                  </a:lnTo>
                  <a:lnTo>
                    <a:pt x="1775" y="1467"/>
                  </a:lnTo>
                  <a:lnTo>
                    <a:pt x="1772" y="1470"/>
                  </a:lnTo>
                  <a:lnTo>
                    <a:pt x="1701" y="1586"/>
                  </a:lnTo>
                  <a:lnTo>
                    <a:pt x="1701" y="1589"/>
                  </a:lnTo>
                  <a:lnTo>
                    <a:pt x="1699" y="1589"/>
                  </a:lnTo>
                  <a:lnTo>
                    <a:pt x="1591" y="1623"/>
                  </a:lnTo>
                  <a:lnTo>
                    <a:pt x="1521" y="1719"/>
                  </a:lnTo>
                  <a:lnTo>
                    <a:pt x="1518" y="1721"/>
                  </a:lnTo>
                  <a:lnTo>
                    <a:pt x="1515" y="1721"/>
                  </a:lnTo>
                  <a:lnTo>
                    <a:pt x="1433" y="1713"/>
                  </a:lnTo>
                  <a:lnTo>
                    <a:pt x="1414" y="1837"/>
                  </a:lnTo>
                  <a:lnTo>
                    <a:pt x="1414" y="1837"/>
                  </a:lnTo>
                  <a:lnTo>
                    <a:pt x="1411" y="1840"/>
                  </a:lnTo>
                  <a:lnTo>
                    <a:pt x="1351" y="1908"/>
                  </a:lnTo>
                  <a:lnTo>
                    <a:pt x="1351" y="1908"/>
                  </a:lnTo>
                  <a:lnTo>
                    <a:pt x="1349" y="1908"/>
                  </a:lnTo>
                  <a:lnTo>
                    <a:pt x="1157" y="1995"/>
                  </a:lnTo>
                  <a:lnTo>
                    <a:pt x="1131" y="2080"/>
                  </a:lnTo>
                  <a:lnTo>
                    <a:pt x="1128" y="2086"/>
                  </a:lnTo>
                  <a:lnTo>
                    <a:pt x="1126" y="2086"/>
                  </a:lnTo>
                  <a:lnTo>
                    <a:pt x="1001" y="2128"/>
                  </a:lnTo>
                  <a:lnTo>
                    <a:pt x="996" y="2131"/>
                  </a:lnTo>
                  <a:lnTo>
                    <a:pt x="993" y="2122"/>
                  </a:lnTo>
                  <a:lnTo>
                    <a:pt x="976" y="2052"/>
                  </a:lnTo>
                  <a:lnTo>
                    <a:pt x="843" y="2026"/>
                  </a:lnTo>
                  <a:lnTo>
                    <a:pt x="841" y="2026"/>
                  </a:lnTo>
                  <a:lnTo>
                    <a:pt x="838" y="2021"/>
                  </a:lnTo>
                  <a:lnTo>
                    <a:pt x="827" y="1925"/>
                  </a:lnTo>
                  <a:lnTo>
                    <a:pt x="736" y="1809"/>
                  </a:lnTo>
                  <a:lnTo>
                    <a:pt x="618" y="1809"/>
                  </a:lnTo>
                  <a:lnTo>
                    <a:pt x="615" y="1809"/>
                  </a:lnTo>
                  <a:lnTo>
                    <a:pt x="612" y="1806"/>
                  </a:lnTo>
                  <a:lnTo>
                    <a:pt x="361" y="1606"/>
                  </a:lnTo>
                  <a:lnTo>
                    <a:pt x="358" y="1606"/>
                  </a:lnTo>
                  <a:lnTo>
                    <a:pt x="358" y="1606"/>
                  </a:lnTo>
                  <a:lnTo>
                    <a:pt x="279" y="1499"/>
                  </a:lnTo>
                  <a:lnTo>
                    <a:pt x="155" y="1589"/>
                  </a:lnTo>
                  <a:lnTo>
                    <a:pt x="152" y="1589"/>
                  </a:lnTo>
                  <a:lnTo>
                    <a:pt x="149" y="1589"/>
                  </a:lnTo>
                  <a:lnTo>
                    <a:pt x="79" y="1589"/>
                  </a:lnTo>
                  <a:lnTo>
                    <a:pt x="81" y="1603"/>
                  </a:lnTo>
                  <a:lnTo>
                    <a:pt x="81" y="1609"/>
                  </a:lnTo>
                  <a:lnTo>
                    <a:pt x="79" y="1611"/>
                  </a:lnTo>
                  <a:lnTo>
                    <a:pt x="42" y="1648"/>
                  </a:lnTo>
                  <a:lnTo>
                    <a:pt x="56" y="1705"/>
                  </a:lnTo>
                  <a:lnTo>
                    <a:pt x="56" y="1707"/>
                  </a:lnTo>
                  <a:lnTo>
                    <a:pt x="53" y="1710"/>
                  </a:lnTo>
                  <a:lnTo>
                    <a:pt x="0" y="1772"/>
                  </a:lnTo>
                  <a:lnTo>
                    <a:pt x="48" y="1865"/>
                  </a:lnTo>
                </a:path>
              </a:pathLst>
            </a:custGeom>
            <a:grpFill/>
            <a:ln w="12700" cap="flat" cmpd="sng">
              <a:solidFill>
                <a:schemeClr val="bg2">
                  <a:lumMod val="9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2" name="Freeform 123"/>
            <p:cNvSpPr>
              <a:spLocks noChangeArrowheads="1"/>
            </p:cNvSpPr>
            <p:nvPr/>
          </p:nvSpPr>
          <p:spPr bwMode="auto">
            <a:xfrm>
              <a:off x="5964413" y="7070356"/>
              <a:ext cx="1040490" cy="721193"/>
            </a:xfrm>
            <a:custGeom>
              <a:avLst/>
              <a:gdLst>
                <a:gd name="T0" fmla="*/ 533 w 1862"/>
                <a:gd name="T1" fmla="*/ 841 h 1189"/>
                <a:gd name="T2" fmla="*/ 733 w 1862"/>
                <a:gd name="T3" fmla="*/ 875 h 1189"/>
                <a:gd name="T4" fmla="*/ 1007 w 1862"/>
                <a:gd name="T5" fmla="*/ 1044 h 1189"/>
                <a:gd name="T6" fmla="*/ 1370 w 1862"/>
                <a:gd name="T7" fmla="*/ 1121 h 1189"/>
                <a:gd name="T8" fmla="*/ 1531 w 1862"/>
                <a:gd name="T9" fmla="*/ 1188 h 1189"/>
                <a:gd name="T10" fmla="*/ 1695 w 1862"/>
                <a:gd name="T11" fmla="*/ 1092 h 1189"/>
                <a:gd name="T12" fmla="*/ 1658 w 1862"/>
                <a:gd name="T13" fmla="*/ 847 h 1189"/>
                <a:gd name="T14" fmla="*/ 1726 w 1862"/>
                <a:gd name="T15" fmla="*/ 658 h 1189"/>
                <a:gd name="T16" fmla="*/ 1808 w 1862"/>
                <a:gd name="T17" fmla="*/ 576 h 1189"/>
                <a:gd name="T18" fmla="*/ 1780 w 1862"/>
                <a:gd name="T19" fmla="*/ 398 h 1189"/>
                <a:gd name="T20" fmla="*/ 1780 w 1862"/>
                <a:gd name="T21" fmla="*/ 390 h 1189"/>
                <a:gd name="T22" fmla="*/ 1822 w 1862"/>
                <a:gd name="T23" fmla="*/ 271 h 1189"/>
                <a:gd name="T24" fmla="*/ 1822 w 1862"/>
                <a:gd name="T25" fmla="*/ 265 h 1189"/>
                <a:gd name="T26" fmla="*/ 1853 w 1862"/>
                <a:gd name="T27" fmla="*/ 186 h 1189"/>
                <a:gd name="T28" fmla="*/ 1740 w 1862"/>
                <a:gd name="T29" fmla="*/ 195 h 1189"/>
                <a:gd name="T30" fmla="*/ 1461 w 1862"/>
                <a:gd name="T31" fmla="*/ 0 h 1189"/>
                <a:gd name="T32" fmla="*/ 1441 w 1862"/>
                <a:gd name="T33" fmla="*/ 79 h 1189"/>
                <a:gd name="T34" fmla="*/ 1100 w 1862"/>
                <a:gd name="T35" fmla="*/ 110 h 1189"/>
                <a:gd name="T36" fmla="*/ 1078 w 1862"/>
                <a:gd name="T37" fmla="*/ 203 h 1189"/>
                <a:gd name="T38" fmla="*/ 1007 w 1862"/>
                <a:gd name="T39" fmla="*/ 223 h 1189"/>
                <a:gd name="T40" fmla="*/ 1016 w 1862"/>
                <a:gd name="T41" fmla="*/ 288 h 1189"/>
                <a:gd name="T42" fmla="*/ 920 w 1862"/>
                <a:gd name="T43" fmla="*/ 350 h 1189"/>
                <a:gd name="T44" fmla="*/ 917 w 1862"/>
                <a:gd name="T45" fmla="*/ 415 h 1189"/>
                <a:gd name="T46" fmla="*/ 849 w 1862"/>
                <a:gd name="T47" fmla="*/ 429 h 1189"/>
                <a:gd name="T48" fmla="*/ 736 w 1862"/>
                <a:gd name="T49" fmla="*/ 525 h 1189"/>
                <a:gd name="T50" fmla="*/ 474 w 1862"/>
                <a:gd name="T51" fmla="*/ 491 h 1189"/>
                <a:gd name="T52" fmla="*/ 471 w 1862"/>
                <a:gd name="T53" fmla="*/ 488 h 1189"/>
                <a:gd name="T54" fmla="*/ 237 w 1862"/>
                <a:gd name="T55" fmla="*/ 373 h 1189"/>
                <a:gd name="T56" fmla="*/ 189 w 1862"/>
                <a:gd name="T57" fmla="*/ 500 h 1189"/>
                <a:gd name="T58" fmla="*/ 0 w 1862"/>
                <a:gd name="T59" fmla="*/ 514 h 1189"/>
                <a:gd name="T60" fmla="*/ 121 w 1862"/>
                <a:gd name="T61" fmla="*/ 836 h 1189"/>
                <a:gd name="T62" fmla="*/ 118 w 1862"/>
                <a:gd name="T63" fmla="*/ 847 h 1189"/>
                <a:gd name="T64" fmla="*/ 59 w 1862"/>
                <a:gd name="T65" fmla="*/ 1019 h 1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62" h="1189">
                  <a:moveTo>
                    <a:pt x="59" y="1019"/>
                  </a:moveTo>
                  <a:lnTo>
                    <a:pt x="533" y="841"/>
                  </a:lnTo>
                  <a:lnTo>
                    <a:pt x="702" y="830"/>
                  </a:lnTo>
                  <a:lnTo>
                    <a:pt x="733" y="875"/>
                  </a:lnTo>
                  <a:lnTo>
                    <a:pt x="987" y="931"/>
                  </a:lnTo>
                  <a:lnTo>
                    <a:pt x="1007" y="1044"/>
                  </a:lnTo>
                  <a:lnTo>
                    <a:pt x="1100" y="1092"/>
                  </a:lnTo>
                  <a:lnTo>
                    <a:pt x="1370" y="1121"/>
                  </a:lnTo>
                  <a:lnTo>
                    <a:pt x="1478" y="1137"/>
                  </a:lnTo>
                  <a:lnTo>
                    <a:pt x="1531" y="1188"/>
                  </a:lnTo>
                  <a:lnTo>
                    <a:pt x="1616" y="1157"/>
                  </a:lnTo>
                  <a:lnTo>
                    <a:pt x="1695" y="1092"/>
                  </a:lnTo>
                  <a:lnTo>
                    <a:pt x="1748" y="957"/>
                  </a:lnTo>
                  <a:lnTo>
                    <a:pt x="1658" y="847"/>
                  </a:lnTo>
                  <a:lnTo>
                    <a:pt x="1667" y="675"/>
                  </a:lnTo>
                  <a:lnTo>
                    <a:pt x="1726" y="658"/>
                  </a:lnTo>
                  <a:lnTo>
                    <a:pt x="1732" y="579"/>
                  </a:lnTo>
                  <a:lnTo>
                    <a:pt x="1808" y="576"/>
                  </a:lnTo>
                  <a:lnTo>
                    <a:pt x="1830" y="494"/>
                  </a:lnTo>
                  <a:lnTo>
                    <a:pt x="1780" y="398"/>
                  </a:lnTo>
                  <a:lnTo>
                    <a:pt x="1777" y="392"/>
                  </a:lnTo>
                  <a:lnTo>
                    <a:pt x="1780" y="390"/>
                  </a:lnTo>
                  <a:lnTo>
                    <a:pt x="1836" y="328"/>
                  </a:lnTo>
                  <a:lnTo>
                    <a:pt x="1822" y="271"/>
                  </a:lnTo>
                  <a:lnTo>
                    <a:pt x="1819" y="268"/>
                  </a:lnTo>
                  <a:lnTo>
                    <a:pt x="1822" y="265"/>
                  </a:lnTo>
                  <a:lnTo>
                    <a:pt x="1861" y="226"/>
                  </a:lnTo>
                  <a:lnTo>
                    <a:pt x="1853" y="186"/>
                  </a:lnTo>
                  <a:lnTo>
                    <a:pt x="1740" y="195"/>
                  </a:lnTo>
                  <a:lnTo>
                    <a:pt x="1740" y="195"/>
                  </a:lnTo>
                  <a:lnTo>
                    <a:pt x="1737" y="192"/>
                  </a:lnTo>
                  <a:lnTo>
                    <a:pt x="1461" y="0"/>
                  </a:lnTo>
                  <a:lnTo>
                    <a:pt x="1444" y="76"/>
                  </a:lnTo>
                  <a:lnTo>
                    <a:pt x="1441" y="79"/>
                  </a:lnTo>
                  <a:lnTo>
                    <a:pt x="1438" y="82"/>
                  </a:lnTo>
                  <a:lnTo>
                    <a:pt x="1100" y="110"/>
                  </a:lnTo>
                  <a:lnTo>
                    <a:pt x="1078" y="201"/>
                  </a:lnTo>
                  <a:lnTo>
                    <a:pt x="1078" y="203"/>
                  </a:lnTo>
                  <a:lnTo>
                    <a:pt x="1075" y="206"/>
                  </a:lnTo>
                  <a:lnTo>
                    <a:pt x="1007" y="223"/>
                  </a:lnTo>
                  <a:lnTo>
                    <a:pt x="1016" y="285"/>
                  </a:lnTo>
                  <a:lnTo>
                    <a:pt x="1016" y="288"/>
                  </a:lnTo>
                  <a:lnTo>
                    <a:pt x="1013" y="291"/>
                  </a:lnTo>
                  <a:lnTo>
                    <a:pt x="920" y="350"/>
                  </a:lnTo>
                  <a:lnTo>
                    <a:pt x="917" y="409"/>
                  </a:lnTo>
                  <a:lnTo>
                    <a:pt x="917" y="415"/>
                  </a:lnTo>
                  <a:lnTo>
                    <a:pt x="911" y="415"/>
                  </a:lnTo>
                  <a:lnTo>
                    <a:pt x="849" y="429"/>
                  </a:lnTo>
                  <a:lnTo>
                    <a:pt x="739" y="522"/>
                  </a:lnTo>
                  <a:lnTo>
                    <a:pt x="736" y="525"/>
                  </a:lnTo>
                  <a:lnTo>
                    <a:pt x="733" y="525"/>
                  </a:lnTo>
                  <a:lnTo>
                    <a:pt x="474" y="491"/>
                  </a:lnTo>
                  <a:lnTo>
                    <a:pt x="471" y="491"/>
                  </a:lnTo>
                  <a:lnTo>
                    <a:pt x="471" y="488"/>
                  </a:lnTo>
                  <a:lnTo>
                    <a:pt x="310" y="378"/>
                  </a:lnTo>
                  <a:lnTo>
                    <a:pt x="237" y="373"/>
                  </a:lnTo>
                  <a:lnTo>
                    <a:pt x="189" y="497"/>
                  </a:lnTo>
                  <a:lnTo>
                    <a:pt x="189" y="500"/>
                  </a:lnTo>
                  <a:lnTo>
                    <a:pt x="183" y="503"/>
                  </a:lnTo>
                  <a:lnTo>
                    <a:pt x="0" y="514"/>
                  </a:lnTo>
                  <a:lnTo>
                    <a:pt x="11" y="641"/>
                  </a:lnTo>
                  <a:lnTo>
                    <a:pt x="121" y="836"/>
                  </a:lnTo>
                  <a:lnTo>
                    <a:pt x="124" y="841"/>
                  </a:lnTo>
                  <a:lnTo>
                    <a:pt x="118" y="847"/>
                  </a:lnTo>
                  <a:lnTo>
                    <a:pt x="42" y="900"/>
                  </a:lnTo>
                  <a:lnTo>
                    <a:pt x="59" y="1019"/>
                  </a:lnTo>
                </a:path>
              </a:pathLst>
            </a:custGeom>
            <a:grpFill/>
            <a:ln w="12700" cap="flat" cmpd="sng">
              <a:solidFill>
                <a:schemeClr val="bg2">
                  <a:lumMod val="9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5" name="Freeform 126"/>
            <p:cNvSpPr>
              <a:spLocks noChangeArrowheads="1"/>
            </p:cNvSpPr>
            <p:nvPr/>
          </p:nvSpPr>
          <p:spPr bwMode="auto">
            <a:xfrm>
              <a:off x="4748863" y="6066028"/>
              <a:ext cx="899951" cy="833378"/>
            </a:xfrm>
            <a:custGeom>
              <a:avLst/>
              <a:gdLst>
                <a:gd name="T0" fmla="*/ 0 w 1609"/>
                <a:gd name="T1" fmla="*/ 846 h 1375"/>
                <a:gd name="T2" fmla="*/ 192 w 1609"/>
                <a:gd name="T3" fmla="*/ 849 h 1375"/>
                <a:gd name="T4" fmla="*/ 113 w 1609"/>
                <a:gd name="T5" fmla="*/ 931 h 1375"/>
                <a:gd name="T6" fmla="*/ 273 w 1609"/>
                <a:gd name="T7" fmla="*/ 1196 h 1375"/>
                <a:gd name="T8" fmla="*/ 350 w 1609"/>
                <a:gd name="T9" fmla="*/ 1151 h 1375"/>
                <a:gd name="T10" fmla="*/ 352 w 1609"/>
                <a:gd name="T11" fmla="*/ 1148 h 1375"/>
                <a:gd name="T12" fmla="*/ 358 w 1609"/>
                <a:gd name="T13" fmla="*/ 1151 h 1375"/>
                <a:gd name="T14" fmla="*/ 415 w 1609"/>
                <a:gd name="T15" fmla="*/ 1185 h 1375"/>
                <a:gd name="T16" fmla="*/ 448 w 1609"/>
                <a:gd name="T17" fmla="*/ 1162 h 1375"/>
                <a:gd name="T18" fmla="*/ 451 w 1609"/>
                <a:gd name="T19" fmla="*/ 1160 h 1375"/>
                <a:gd name="T20" fmla="*/ 457 w 1609"/>
                <a:gd name="T21" fmla="*/ 1162 h 1375"/>
                <a:gd name="T22" fmla="*/ 533 w 1609"/>
                <a:gd name="T23" fmla="*/ 1194 h 1375"/>
                <a:gd name="T24" fmla="*/ 900 w 1609"/>
                <a:gd name="T25" fmla="*/ 1069 h 1375"/>
                <a:gd name="T26" fmla="*/ 903 w 1609"/>
                <a:gd name="T27" fmla="*/ 1067 h 1375"/>
                <a:gd name="T28" fmla="*/ 906 w 1609"/>
                <a:gd name="T29" fmla="*/ 1072 h 1375"/>
                <a:gd name="T30" fmla="*/ 999 w 1609"/>
                <a:gd name="T31" fmla="*/ 1194 h 1375"/>
                <a:gd name="T32" fmla="*/ 999 w 1609"/>
                <a:gd name="T33" fmla="*/ 1196 h 1375"/>
                <a:gd name="T34" fmla="*/ 1002 w 1609"/>
                <a:gd name="T35" fmla="*/ 1196 h 1375"/>
                <a:gd name="T36" fmla="*/ 1018 w 1609"/>
                <a:gd name="T37" fmla="*/ 1275 h 1375"/>
                <a:gd name="T38" fmla="*/ 1120 w 1609"/>
                <a:gd name="T39" fmla="*/ 1374 h 1375"/>
                <a:gd name="T40" fmla="*/ 1256 w 1609"/>
                <a:gd name="T41" fmla="*/ 1239 h 1375"/>
                <a:gd name="T42" fmla="*/ 1261 w 1609"/>
                <a:gd name="T43" fmla="*/ 1236 h 1375"/>
                <a:gd name="T44" fmla="*/ 1267 w 1609"/>
                <a:gd name="T45" fmla="*/ 1239 h 1375"/>
                <a:gd name="T46" fmla="*/ 1315 w 1609"/>
                <a:gd name="T47" fmla="*/ 1278 h 1375"/>
                <a:gd name="T48" fmla="*/ 1360 w 1609"/>
                <a:gd name="T49" fmla="*/ 1242 h 1375"/>
                <a:gd name="T50" fmla="*/ 1363 w 1609"/>
                <a:gd name="T51" fmla="*/ 1242 h 1375"/>
                <a:gd name="T52" fmla="*/ 1366 w 1609"/>
                <a:gd name="T53" fmla="*/ 1242 h 1375"/>
                <a:gd name="T54" fmla="*/ 1524 w 1609"/>
                <a:gd name="T55" fmla="*/ 1256 h 1375"/>
                <a:gd name="T56" fmla="*/ 1603 w 1609"/>
                <a:gd name="T57" fmla="*/ 1185 h 1375"/>
                <a:gd name="T58" fmla="*/ 1608 w 1609"/>
                <a:gd name="T59" fmla="*/ 697 h 1375"/>
                <a:gd name="T60" fmla="*/ 1543 w 1609"/>
                <a:gd name="T61" fmla="*/ 697 h 1375"/>
                <a:gd name="T62" fmla="*/ 1453 w 1609"/>
                <a:gd name="T63" fmla="*/ 770 h 1375"/>
                <a:gd name="T64" fmla="*/ 1447 w 1609"/>
                <a:gd name="T65" fmla="*/ 776 h 1375"/>
                <a:gd name="T66" fmla="*/ 1445 w 1609"/>
                <a:gd name="T67" fmla="*/ 770 h 1375"/>
                <a:gd name="T68" fmla="*/ 1405 w 1609"/>
                <a:gd name="T69" fmla="*/ 719 h 1375"/>
                <a:gd name="T70" fmla="*/ 1405 w 1609"/>
                <a:gd name="T71" fmla="*/ 717 h 1375"/>
                <a:gd name="T72" fmla="*/ 1405 w 1609"/>
                <a:gd name="T73" fmla="*/ 714 h 1375"/>
                <a:gd name="T74" fmla="*/ 1416 w 1609"/>
                <a:gd name="T75" fmla="*/ 530 h 1375"/>
                <a:gd name="T76" fmla="*/ 1151 w 1609"/>
                <a:gd name="T77" fmla="*/ 522 h 1375"/>
                <a:gd name="T78" fmla="*/ 1145 w 1609"/>
                <a:gd name="T79" fmla="*/ 522 h 1375"/>
                <a:gd name="T80" fmla="*/ 1145 w 1609"/>
                <a:gd name="T81" fmla="*/ 519 h 1375"/>
                <a:gd name="T82" fmla="*/ 1097 w 1609"/>
                <a:gd name="T83" fmla="*/ 432 h 1375"/>
                <a:gd name="T84" fmla="*/ 959 w 1609"/>
                <a:gd name="T85" fmla="*/ 434 h 1375"/>
                <a:gd name="T86" fmla="*/ 954 w 1609"/>
                <a:gd name="T87" fmla="*/ 434 h 1375"/>
                <a:gd name="T88" fmla="*/ 954 w 1609"/>
                <a:gd name="T89" fmla="*/ 429 h 1375"/>
                <a:gd name="T90" fmla="*/ 925 w 1609"/>
                <a:gd name="T91" fmla="*/ 333 h 1375"/>
                <a:gd name="T92" fmla="*/ 841 w 1609"/>
                <a:gd name="T93" fmla="*/ 220 h 1375"/>
                <a:gd name="T94" fmla="*/ 375 w 1609"/>
                <a:gd name="T95" fmla="*/ 0 h 1375"/>
                <a:gd name="T96" fmla="*/ 375 w 1609"/>
                <a:gd name="T97" fmla="*/ 149 h 1375"/>
                <a:gd name="T98" fmla="*/ 375 w 1609"/>
                <a:gd name="T99" fmla="*/ 152 h 1375"/>
                <a:gd name="T100" fmla="*/ 372 w 1609"/>
                <a:gd name="T101" fmla="*/ 155 h 1375"/>
                <a:gd name="T102" fmla="*/ 285 w 1609"/>
                <a:gd name="T103" fmla="*/ 206 h 1375"/>
                <a:gd name="T104" fmla="*/ 310 w 1609"/>
                <a:gd name="T105" fmla="*/ 305 h 1375"/>
                <a:gd name="T106" fmla="*/ 313 w 1609"/>
                <a:gd name="T107" fmla="*/ 313 h 1375"/>
                <a:gd name="T108" fmla="*/ 304 w 1609"/>
                <a:gd name="T109" fmla="*/ 313 h 1375"/>
                <a:gd name="T110" fmla="*/ 189 w 1609"/>
                <a:gd name="T111" fmla="*/ 305 h 1375"/>
                <a:gd name="T112" fmla="*/ 101 w 1609"/>
                <a:gd name="T113" fmla="*/ 341 h 1375"/>
                <a:gd name="T114" fmla="*/ 50 w 1609"/>
                <a:gd name="T115" fmla="*/ 434 h 1375"/>
                <a:gd name="T116" fmla="*/ 62 w 1609"/>
                <a:gd name="T117" fmla="*/ 700 h 1375"/>
                <a:gd name="T118" fmla="*/ 62 w 1609"/>
                <a:gd name="T119" fmla="*/ 702 h 1375"/>
                <a:gd name="T120" fmla="*/ 62 w 1609"/>
                <a:gd name="T121" fmla="*/ 702 h 1375"/>
                <a:gd name="T122" fmla="*/ 0 w 1609"/>
                <a:gd name="T123" fmla="*/ 846 h 1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09" h="1375">
                  <a:moveTo>
                    <a:pt x="0" y="846"/>
                  </a:moveTo>
                  <a:lnTo>
                    <a:pt x="192" y="849"/>
                  </a:lnTo>
                  <a:lnTo>
                    <a:pt x="113" y="931"/>
                  </a:lnTo>
                  <a:lnTo>
                    <a:pt x="273" y="1196"/>
                  </a:lnTo>
                  <a:lnTo>
                    <a:pt x="350" y="1151"/>
                  </a:lnTo>
                  <a:lnTo>
                    <a:pt x="352" y="1148"/>
                  </a:lnTo>
                  <a:lnTo>
                    <a:pt x="358" y="1151"/>
                  </a:lnTo>
                  <a:lnTo>
                    <a:pt x="415" y="1185"/>
                  </a:lnTo>
                  <a:lnTo>
                    <a:pt x="448" y="1162"/>
                  </a:lnTo>
                  <a:lnTo>
                    <a:pt x="451" y="1160"/>
                  </a:lnTo>
                  <a:lnTo>
                    <a:pt x="457" y="1162"/>
                  </a:lnTo>
                  <a:lnTo>
                    <a:pt x="533" y="1194"/>
                  </a:lnTo>
                  <a:lnTo>
                    <a:pt x="900" y="1069"/>
                  </a:lnTo>
                  <a:lnTo>
                    <a:pt x="903" y="1067"/>
                  </a:lnTo>
                  <a:lnTo>
                    <a:pt x="906" y="1072"/>
                  </a:lnTo>
                  <a:lnTo>
                    <a:pt x="999" y="1194"/>
                  </a:lnTo>
                  <a:lnTo>
                    <a:pt x="999" y="1196"/>
                  </a:lnTo>
                  <a:lnTo>
                    <a:pt x="1002" y="1196"/>
                  </a:lnTo>
                  <a:lnTo>
                    <a:pt x="1018" y="1275"/>
                  </a:lnTo>
                  <a:lnTo>
                    <a:pt x="1120" y="1374"/>
                  </a:lnTo>
                  <a:lnTo>
                    <a:pt x="1256" y="1239"/>
                  </a:lnTo>
                  <a:lnTo>
                    <a:pt x="1261" y="1236"/>
                  </a:lnTo>
                  <a:lnTo>
                    <a:pt x="1267" y="1239"/>
                  </a:lnTo>
                  <a:lnTo>
                    <a:pt x="1315" y="1278"/>
                  </a:lnTo>
                  <a:lnTo>
                    <a:pt x="1360" y="1242"/>
                  </a:lnTo>
                  <a:lnTo>
                    <a:pt x="1363" y="1242"/>
                  </a:lnTo>
                  <a:lnTo>
                    <a:pt x="1366" y="1242"/>
                  </a:lnTo>
                  <a:lnTo>
                    <a:pt x="1524" y="1256"/>
                  </a:lnTo>
                  <a:lnTo>
                    <a:pt x="1603" y="1185"/>
                  </a:lnTo>
                  <a:lnTo>
                    <a:pt x="1608" y="697"/>
                  </a:lnTo>
                  <a:lnTo>
                    <a:pt x="1543" y="697"/>
                  </a:lnTo>
                  <a:lnTo>
                    <a:pt x="1453" y="770"/>
                  </a:lnTo>
                  <a:lnTo>
                    <a:pt x="1447" y="776"/>
                  </a:lnTo>
                  <a:lnTo>
                    <a:pt x="1445" y="770"/>
                  </a:lnTo>
                  <a:lnTo>
                    <a:pt x="1405" y="719"/>
                  </a:lnTo>
                  <a:lnTo>
                    <a:pt x="1405" y="717"/>
                  </a:lnTo>
                  <a:lnTo>
                    <a:pt x="1405" y="714"/>
                  </a:lnTo>
                  <a:lnTo>
                    <a:pt x="1416" y="530"/>
                  </a:lnTo>
                  <a:lnTo>
                    <a:pt x="1151" y="522"/>
                  </a:lnTo>
                  <a:lnTo>
                    <a:pt x="1145" y="522"/>
                  </a:lnTo>
                  <a:lnTo>
                    <a:pt x="1145" y="519"/>
                  </a:lnTo>
                  <a:lnTo>
                    <a:pt x="1097" y="432"/>
                  </a:lnTo>
                  <a:lnTo>
                    <a:pt x="959" y="434"/>
                  </a:lnTo>
                  <a:lnTo>
                    <a:pt x="954" y="434"/>
                  </a:lnTo>
                  <a:lnTo>
                    <a:pt x="954" y="429"/>
                  </a:lnTo>
                  <a:lnTo>
                    <a:pt x="925" y="333"/>
                  </a:lnTo>
                  <a:lnTo>
                    <a:pt x="841" y="220"/>
                  </a:lnTo>
                  <a:lnTo>
                    <a:pt x="375" y="0"/>
                  </a:lnTo>
                  <a:lnTo>
                    <a:pt x="375" y="149"/>
                  </a:lnTo>
                  <a:lnTo>
                    <a:pt x="375" y="152"/>
                  </a:lnTo>
                  <a:lnTo>
                    <a:pt x="372" y="155"/>
                  </a:lnTo>
                  <a:lnTo>
                    <a:pt x="285" y="206"/>
                  </a:lnTo>
                  <a:lnTo>
                    <a:pt x="310" y="305"/>
                  </a:lnTo>
                  <a:lnTo>
                    <a:pt x="313" y="313"/>
                  </a:lnTo>
                  <a:lnTo>
                    <a:pt x="304" y="313"/>
                  </a:lnTo>
                  <a:lnTo>
                    <a:pt x="189" y="305"/>
                  </a:lnTo>
                  <a:lnTo>
                    <a:pt x="101" y="341"/>
                  </a:lnTo>
                  <a:lnTo>
                    <a:pt x="50" y="434"/>
                  </a:lnTo>
                  <a:lnTo>
                    <a:pt x="62" y="700"/>
                  </a:lnTo>
                  <a:lnTo>
                    <a:pt x="62" y="702"/>
                  </a:lnTo>
                  <a:lnTo>
                    <a:pt x="62" y="702"/>
                  </a:lnTo>
                  <a:lnTo>
                    <a:pt x="0" y="846"/>
                  </a:lnTo>
                </a:path>
              </a:pathLst>
            </a:custGeom>
            <a:grpFill/>
            <a:ln w="12700" cap="flat" cmpd="sng">
              <a:solidFill>
                <a:schemeClr val="bg2">
                  <a:lumMod val="9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6" name="Freeform 127"/>
            <p:cNvSpPr>
              <a:spLocks noChangeArrowheads="1"/>
            </p:cNvSpPr>
            <p:nvPr/>
          </p:nvSpPr>
          <p:spPr bwMode="auto">
            <a:xfrm>
              <a:off x="4334639" y="5681391"/>
              <a:ext cx="621336" cy="953576"/>
            </a:xfrm>
            <a:custGeom>
              <a:avLst/>
              <a:gdLst>
                <a:gd name="T0" fmla="*/ 81 w 1113"/>
                <a:gd name="T1" fmla="*/ 877 h 1576"/>
                <a:gd name="T2" fmla="*/ 53 w 1113"/>
                <a:gd name="T3" fmla="*/ 1010 h 1576"/>
                <a:gd name="T4" fmla="*/ 0 w 1113"/>
                <a:gd name="T5" fmla="*/ 1163 h 1576"/>
                <a:gd name="T6" fmla="*/ 175 w 1113"/>
                <a:gd name="T7" fmla="*/ 1261 h 1576"/>
                <a:gd name="T8" fmla="*/ 259 w 1113"/>
                <a:gd name="T9" fmla="*/ 1349 h 1576"/>
                <a:gd name="T10" fmla="*/ 375 w 1113"/>
                <a:gd name="T11" fmla="*/ 1431 h 1576"/>
                <a:gd name="T12" fmla="*/ 290 w 1113"/>
                <a:gd name="T13" fmla="*/ 1560 h 1576"/>
                <a:gd name="T14" fmla="*/ 451 w 1113"/>
                <a:gd name="T15" fmla="*/ 1575 h 1576"/>
                <a:gd name="T16" fmla="*/ 573 w 1113"/>
                <a:gd name="T17" fmla="*/ 1512 h 1576"/>
                <a:gd name="T18" fmla="*/ 793 w 1113"/>
                <a:gd name="T19" fmla="*/ 1335 h 1576"/>
                <a:gd name="T20" fmla="*/ 781 w 1113"/>
                <a:gd name="T21" fmla="*/ 1067 h 1576"/>
                <a:gd name="T22" fmla="*/ 835 w 1113"/>
                <a:gd name="T23" fmla="*/ 968 h 1576"/>
                <a:gd name="T24" fmla="*/ 838 w 1113"/>
                <a:gd name="T25" fmla="*/ 965 h 1576"/>
                <a:gd name="T26" fmla="*/ 934 w 1113"/>
                <a:gd name="T27" fmla="*/ 925 h 1576"/>
                <a:gd name="T28" fmla="*/ 1041 w 1113"/>
                <a:gd name="T29" fmla="*/ 934 h 1576"/>
                <a:gd name="T30" fmla="*/ 1013 w 1113"/>
                <a:gd name="T31" fmla="*/ 835 h 1576"/>
                <a:gd name="T32" fmla="*/ 1106 w 1113"/>
                <a:gd name="T33" fmla="*/ 779 h 1576"/>
                <a:gd name="T34" fmla="*/ 1044 w 1113"/>
                <a:gd name="T35" fmla="*/ 341 h 1576"/>
                <a:gd name="T36" fmla="*/ 1044 w 1113"/>
                <a:gd name="T37" fmla="*/ 330 h 1576"/>
                <a:gd name="T38" fmla="*/ 1106 w 1113"/>
                <a:gd name="T39" fmla="*/ 197 h 1576"/>
                <a:gd name="T40" fmla="*/ 979 w 1113"/>
                <a:gd name="T41" fmla="*/ 285 h 1576"/>
                <a:gd name="T42" fmla="*/ 880 w 1113"/>
                <a:gd name="T43" fmla="*/ 282 h 1576"/>
                <a:gd name="T44" fmla="*/ 877 w 1113"/>
                <a:gd name="T45" fmla="*/ 279 h 1576"/>
                <a:gd name="T46" fmla="*/ 683 w 1113"/>
                <a:gd name="T47" fmla="*/ 243 h 1576"/>
                <a:gd name="T48" fmla="*/ 677 w 1113"/>
                <a:gd name="T49" fmla="*/ 243 h 1576"/>
                <a:gd name="T50" fmla="*/ 485 w 1113"/>
                <a:gd name="T51" fmla="*/ 135 h 1576"/>
                <a:gd name="T52" fmla="*/ 479 w 1113"/>
                <a:gd name="T53" fmla="*/ 124 h 1576"/>
                <a:gd name="T54" fmla="*/ 460 w 1113"/>
                <a:gd name="T55" fmla="*/ 0 h 1576"/>
                <a:gd name="T56" fmla="*/ 324 w 1113"/>
                <a:gd name="T57" fmla="*/ 231 h 1576"/>
                <a:gd name="T58" fmla="*/ 321 w 1113"/>
                <a:gd name="T59" fmla="*/ 237 h 1576"/>
                <a:gd name="T60" fmla="*/ 296 w 1113"/>
                <a:gd name="T61" fmla="*/ 316 h 1576"/>
                <a:gd name="T62" fmla="*/ 375 w 1113"/>
                <a:gd name="T63" fmla="*/ 344 h 1576"/>
                <a:gd name="T64" fmla="*/ 403 w 1113"/>
                <a:gd name="T65" fmla="*/ 420 h 1576"/>
                <a:gd name="T66" fmla="*/ 403 w 1113"/>
                <a:gd name="T67" fmla="*/ 426 h 1576"/>
                <a:gd name="T68" fmla="*/ 389 w 1113"/>
                <a:gd name="T69" fmla="*/ 494 h 1576"/>
                <a:gd name="T70" fmla="*/ 361 w 1113"/>
                <a:gd name="T71" fmla="*/ 539 h 1576"/>
                <a:gd name="T72" fmla="*/ 355 w 1113"/>
                <a:gd name="T73" fmla="*/ 542 h 1576"/>
                <a:gd name="T74" fmla="*/ 192 w 1113"/>
                <a:gd name="T75" fmla="*/ 598 h 1576"/>
                <a:gd name="T76" fmla="*/ 175 w 1113"/>
                <a:gd name="T77" fmla="*/ 688 h 1576"/>
                <a:gd name="T78" fmla="*/ 50 w 1113"/>
                <a:gd name="T79" fmla="*/ 804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13" h="1576">
                  <a:moveTo>
                    <a:pt x="28" y="863"/>
                  </a:moveTo>
                  <a:lnTo>
                    <a:pt x="81" y="877"/>
                  </a:lnTo>
                  <a:lnTo>
                    <a:pt x="84" y="973"/>
                  </a:lnTo>
                  <a:lnTo>
                    <a:pt x="53" y="1010"/>
                  </a:lnTo>
                  <a:lnTo>
                    <a:pt x="73" y="1078"/>
                  </a:lnTo>
                  <a:lnTo>
                    <a:pt x="0" y="1163"/>
                  </a:lnTo>
                  <a:lnTo>
                    <a:pt x="17" y="1225"/>
                  </a:lnTo>
                  <a:lnTo>
                    <a:pt x="175" y="1261"/>
                  </a:lnTo>
                  <a:lnTo>
                    <a:pt x="180" y="1346"/>
                  </a:lnTo>
                  <a:lnTo>
                    <a:pt x="259" y="1349"/>
                  </a:lnTo>
                  <a:lnTo>
                    <a:pt x="319" y="1363"/>
                  </a:lnTo>
                  <a:lnTo>
                    <a:pt x="375" y="1431"/>
                  </a:lnTo>
                  <a:lnTo>
                    <a:pt x="290" y="1501"/>
                  </a:lnTo>
                  <a:lnTo>
                    <a:pt x="290" y="1560"/>
                  </a:lnTo>
                  <a:lnTo>
                    <a:pt x="375" y="1532"/>
                  </a:lnTo>
                  <a:lnTo>
                    <a:pt x="451" y="1575"/>
                  </a:lnTo>
                  <a:lnTo>
                    <a:pt x="516" y="1560"/>
                  </a:lnTo>
                  <a:lnTo>
                    <a:pt x="573" y="1512"/>
                  </a:lnTo>
                  <a:lnTo>
                    <a:pt x="731" y="1481"/>
                  </a:lnTo>
                  <a:lnTo>
                    <a:pt x="793" y="1335"/>
                  </a:lnTo>
                  <a:lnTo>
                    <a:pt x="781" y="1067"/>
                  </a:lnTo>
                  <a:lnTo>
                    <a:pt x="781" y="1067"/>
                  </a:lnTo>
                  <a:lnTo>
                    <a:pt x="781" y="1064"/>
                  </a:lnTo>
                  <a:lnTo>
                    <a:pt x="835" y="968"/>
                  </a:lnTo>
                  <a:lnTo>
                    <a:pt x="838" y="965"/>
                  </a:lnTo>
                  <a:lnTo>
                    <a:pt x="838" y="965"/>
                  </a:lnTo>
                  <a:lnTo>
                    <a:pt x="931" y="925"/>
                  </a:lnTo>
                  <a:lnTo>
                    <a:pt x="934" y="925"/>
                  </a:lnTo>
                  <a:lnTo>
                    <a:pt x="934" y="925"/>
                  </a:lnTo>
                  <a:lnTo>
                    <a:pt x="1041" y="934"/>
                  </a:lnTo>
                  <a:lnTo>
                    <a:pt x="1016" y="838"/>
                  </a:lnTo>
                  <a:lnTo>
                    <a:pt x="1013" y="835"/>
                  </a:lnTo>
                  <a:lnTo>
                    <a:pt x="1018" y="832"/>
                  </a:lnTo>
                  <a:lnTo>
                    <a:pt x="1106" y="779"/>
                  </a:lnTo>
                  <a:lnTo>
                    <a:pt x="1106" y="406"/>
                  </a:lnTo>
                  <a:lnTo>
                    <a:pt x="1044" y="341"/>
                  </a:lnTo>
                  <a:lnTo>
                    <a:pt x="1038" y="336"/>
                  </a:lnTo>
                  <a:lnTo>
                    <a:pt x="1044" y="330"/>
                  </a:lnTo>
                  <a:lnTo>
                    <a:pt x="1112" y="248"/>
                  </a:lnTo>
                  <a:lnTo>
                    <a:pt x="1106" y="197"/>
                  </a:lnTo>
                  <a:lnTo>
                    <a:pt x="979" y="285"/>
                  </a:lnTo>
                  <a:lnTo>
                    <a:pt x="979" y="285"/>
                  </a:lnTo>
                  <a:lnTo>
                    <a:pt x="976" y="285"/>
                  </a:lnTo>
                  <a:lnTo>
                    <a:pt x="880" y="282"/>
                  </a:lnTo>
                  <a:lnTo>
                    <a:pt x="877" y="282"/>
                  </a:lnTo>
                  <a:lnTo>
                    <a:pt x="877" y="279"/>
                  </a:lnTo>
                  <a:lnTo>
                    <a:pt x="784" y="228"/>
                  </a:lnTo>
                  <a:lnTo>
                    <a:pt x="683" y="243"/>
                  </a:lnTo>
                  <a:lnTo>
                    <a:pt x="680" y="243"/>
                  </a:lnTo>
                  <a:lnTo>
                    <a:pt x="677" y="243"/>
                  </a:lnTo>
                  <a:lnTo>
                    <a:pt x="544" y="147"/>
                  </a:lnTo>
                  <a:lnTo>
                    <a:pt x="485" y="135"/>
                  </a:lnTo>
                  <a:lnTo>
                    <a:pt x="474" y="132"/>
                  </a:lnTo>
                  <a:lnTo>
                    <a:pt x="479" y="124"/>
                  </a:lnTo>
                  <a:lnTo>
                    <a:pt x="522" y="65"/>
                  </a:lnTo>
                  <a:lnTo>
                    <a:pt x="460" y="0"/>
                  </a:lnTo>
                  <a:lnTo>
                    <a:pt x="335" y="121"/>
                  </a:lnTo>
                  <a:lnTo>
                    <a:pt x="324" y="231"/>
                  </a:lnTo>
                  <a:lnTo>
                    <a:pt x="324" y="234"/>
                  </a:lnTo>
                  <a:lnTo>
                    <a:pt x="321" y="237"/>
                  </a:lnTo>
                  <a:lnTo>
                    <a:pt x="285" y="279"/>
                  </a:lnTo>
                  <a:lnTo>
                    <a:pt x="296" y="316"/>
                  </a:lnTo>
                  <a:lnTo>
                    <a:pt x="372" y="344"/>
                  </a:lnTo>
                  <a:lnTo>
                    <a:pt x="375" y="344"/>
                  </a:lnTo>
                  <a:lnTo>
                    <a:pt x="378" y="347"/>
                  </a:lnTo>
                  <a:lnTo>
                    <a:pt x="403" y="420"/>
                  </a:lnTo>
                  <a:lnTo>
                    <a:pt x="403" y="423"/>
                  </a:lnTo>
                  <a:lnTo>
                    <a:pt x="403" y="426"/>
                  </a:lnTo>
                  <a:lnTo>
                    <a:pt x="389" y="494"/>
                  </a:lnTo>
                  <a:lnTo>
                    <a:pt x="389" y="494"/>
                  </a:lnTo>
                  <a:lnTo>
                    <a:pt x="389" y="497"/>
                  </a:lnTo>
                  <a:lnTo>
                    <a:pt x="361" y="539"/>
                  </a:lnTo>
                  <a:lnTo>
                    <a:pt x="358" y="542"/>
                  </a:lnTo>
                  <a:lnTo>
                    <a:pt x="355" y="542"/>
                  </a:lnTo>
                  <a:lnTo>
                    <a:pt x="262" y="522"/>
                  </a:lnTo>
                  <a:lnTo>
                    <a:pt x="192" y="598"/>
                  </a:lnTo>
                  <a:lnTo>
                    <a:pt x="175" y="686"/>
                  </a:lnTo>
                  <a:lnTo>
                    <a:pt x="175" y="688"/>
                  </a:lnTo>
                  <a:lnTo>
                    <a:pt x="172" y="688"/>
                  </a:lnTo>
                  <a:lnTo>
                    <a:pt x="50" y="804"/>
                  </a:lnTo>
                  <a:lnTo>
                    <a:pt x="28" y="863"/>
                  </a:lnTo>
                </a:path>
              </a:pathLst>
            </a:custGeom>
            <a:grpFill/>
            <a:ln w="12700" cap="flat" cmpd="sng">
              <a:solidFill>
                <a:schemeClr val="bg2">
                  <a:lumMod val="9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7" name="Freeform 128"/>
            <p:cNvSpPr>
              <a:spLocks noChangeArrowheads="1"/>
            </p:cNvSpPr>
            <p:nvPr/>
          </p:nvSpPr>
          <p:spPr bwMode="auto">
            <a:xfrm>
              <a:off x="4923922" y="5481059"/>
              <a:ext cx="1210617" cy="1044395"/>
            </a:xfrm>
            <a:custGeom>
              <a:avLst/>
              <a:gdLst>
                <a:gd name="T0" fmla="*/ 1442 w 2166"/>
                <a:gd name="T1" fmla="*/ 152 h 1725"/>
                <a:gd name="T2" fmla="*/ 1239 w 2166"/>
                <a:gd name="T3" fmla="*/ 268 h 1725"/>
                <a:gd name="T4" fmla="*/ 1067 w 2166"/>
                <a:gd name="T5" fmla="*/ 144 h 1725"/>
                <a:gd name="T6" fmla="*/ 827 w 2166"/>
                <a:gd name="T7" fmla="*/ 138 h 1725"/>
                <a:gd name="T8" fmla="*/ 669 w 2166"/>
                <a:gd name="T9" fmla="*/ 34 h 1725"/>
                <a:gd name="T10" fmla="*/ 451 w 2166"/>
                <a:gd name="T11" fmla="*/ 79 h 1725"/>
                <a:gd name="T12" fmla="*/ 372 w 2166"/>
                <a:gd name="T13" fmla="*/ 336 h 1725"/>
                <a:gd name="T14" fmla="*/ 274 w 2166"/>
                <a:gd name="T15" fmla="*/ 324 h 1725"/>
                <a:gd name="T16" fmla="*/ 189 w 2166"/>
                <a:gd name="T17" fmla="*/ 446 h 1725"/>
                <a:gd name="T18" fmla="*/ 186 w 2166"/>
                <a:gd name="T19" fmla="*/ 451 h 1725"/>
                <a:gd name="T20" fmla="*/ 68 w 2166"/>
                <a:gd name="T21" fmla="*/ 584 h 1725"/>
                <a:gd name="T22" fmla="*/ 65 w 2166"/>
                <a:gd name="T23" fmla="*/ 590 h 1725"/>
                <a:gd name="T24" fmla="*/ 62 w 2166"/>
                <a:gd name="T25" fmla="*/ 734 h 1725"/>
                <a:gd name="T26" fmla="*/ 62 w 2166"/>
                <a:gd name="T27" fmla="*/ 736 h 1725"/>
                <a:gd name="T28" fmla="*/ 533 w 2166"/>
                <a:gd name="T29" fmla="*/ 1177 h 1725"/>
                <a:gd name="T30" fmla="*/ 536 w 2166"/>
                <a:gd name="T31" fmla="*/ 1177 h 1725"/>
                <a:gd name="T32" fmla="*/ 626 w 2166"/>
                <a:gd name="T33" fmla="*/ 1292 h 1725"/>
                <a:gd name="T34" fmla="*/ 652 w 2166"/>
                <a:gd name="T35" fmla="*/ 1388 h 1725"/>
                <a:gd name="T36" fmla="*/ 793 w 2166"/>
                <a:gd name="T37" fmla="*/ 1385 h 1725"/>
                <a:gd name="T38" fmla="*/ 841 w 2166"/>
                <a:gd name="T39" fmla="*/ 1479 h 1725"/>
                <a:gd name="T40" fmla="*/ 1117 w 2166"/>
                <a:gd name="T41" fmla="*/ 1484 h 1725"/>
                <a:gd name="T42" fmla="*/ 1106 w 2166"/>
                <a:gd name="T43" fmla="*/ 1682 h 1725"/>
                <a:gd name="T44" fmla="*/ 1225 w 2166"/>
                <a:gd name="T45" fmla="*/ 1651 h 1725"/>
                <a:gd name="T46" fmla="*/ 1228 w 2166"/>
                <a:gd name="T47" fmla="*/ 1651 h 1725"/>
                <a:gd name="T48" fmla="*/ 1309 w 2166"/>
                <a:gd name="T49" fmla="*/ 1651 h 1725"/>
                <a:gd name="T50" fmla="*/ 1484 w 2166"/>
                <a:gd name="T51" fmla="*/ 1651 h 1725"/>
                <a:gd name="T52" fmla="*/ 1552 w 2166"/>
                <a:gd name="T53" fmla="*/ 1572 h 1725"/>
                <a:gd name="T54" fmla="*/ 1733 w 2166"/>
                <a:gd name="T55" fmla="*/ 1546 h 1725"/>
                <a:gd name="T56" fmla="*/ 1738 w 2166"/>
                <a:gd name="T57" fmla="*/ 1546 h 1725"/>
                <a:gd name="T58" fmla="*/ 2012 w 2166"/>
                <a:gd name="T59" fmla="*/ 1560 h 1725"/>
                <a:gd name="T60" fmla="*/ 2018 w 2166"/>
                <a:gd name="T61" fmla="*/ 1431 h 1725"/>
                <a:gd name="T62" fmla="*/ 2148 w 2166"/>
                <a:gd name="T63" fmla="*/ 1332 h 1725"/>
                <a:gd name="T64" fmla="*/ 2054 w 2166"/>
                <a:gd name="T65" fmla="*/ 1239 h 1725"/>
                <a:gd name="T66" fmla="*/ 2052 w 2166"/>
                <a:gd name="T67" fmla="*/ 1236 h 1725"/>
                <a:gd name="T68" fmla="*/ 1970 w 2166"/>
                <a:gd name="T69" fmla="*/ 1154 h 1725"/>
                <a:gd name="T70" fmla="*/ 1956 w 2166"/>
                <a:gd name="T71" fmla="*/ 1047 h 1725"/>
                <a:gd name="T72" fmla="*/ 1958 w 2166"/>
                <a:gd name="T73" fmla="*/ 1041 h 1725"/>
                <a:gd name="T74" fmla="*/ 2105 w 2166"/>
                <a:gd name="T75" fmla="*/ 849 h 1725"/>
                <a:gd name="T76" fmla="*/ 2009 w 2166"/>
                <a:gd name="T77" fmla="*/ 835 h 1725"/>
                <a:gd name="T78" fmla="*/ 1902 w 2166"/>
                <a:gd name="T79" fmla="*/ 621 h 1725"/>
                <a:gd name="T80" fmla="*/ 1544 w 2166"/>
                <a:gd name="T81" fmla="*/ 564 h 1725"/>
                <a:gd name="T82" fmla="*/ 1544 w 2166"/>
                <a:gd name="T83" fmla="*/ 460 h 1725"/>
                <a:gd name="T84" fmla="*/ 1544 w 2166"/>
                <a:gd name="T85" fmla="*/ 454 h 1725"/>
                <a:gd name="T86" fmla="*/ 1541 w 2166"/>
                <a:gd name="T87" fmla="*/ 223 h 1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66" h="1725">
                  <a:moveTo>
                    <a:pt x="1541" y="223"/>
                  </a:moveTo>
                  <a:lnTo>
                    <a:pt x="1442" y="152"/>
                  </a:lnTo>
                  <a:lnTo>
                    <a:pt x="1242" y="265"/>
                  </a:lnTo>
                  <a:lnTo>
                    <a:pt x="1239" y="268"/>
                  </a:lnTo>
                  <a:lnTo>
                    <a:pt x="1236" y="265"/>
                  </a:lnTo>
                  <a:lnTo>
                    <a:pt x="1067" y="144"/>
                  </a:lnTo>
                  <a:lnTo>
                    <a:pt x="830" y="138"/>
                  </a:lnTo>
                  <a:lnTo>
                    <a:pt x="827" y="138"/>
                  </a:lnTo>
                  <a:lnTo>
                    <a:pt x="827" y="138"/>
                  </a:lnTo>
                  <a:lnTo>
                    <a:pt x="669" y="34"/>
                  </a:lnTo>
                  <a:lnTo>
                    <a:pt x="556" y="0"/>
                  </a:lnTo>
                  <a:lnTo>
                    <a:pt x="451" y="79"/>
                  </a:lnTo>
                  <a:lnTo>
                    <a:pt x="372" y="330"/>
                  </a:lnTo>
                  <a:lnTo>
                    <a:pt x="372" y="336"/>
                  </a:lnTo>
                  <a:lnTo>
                    <a:pt x="367" y="336"/>
                  </a:lnTo>
                  <a:lnTo>
                    <a:pt x="274" y="324"/>
                  </a:lnTo>
                  <a:lnTo>
                    <a:pt x="203" y="370"/>
                  </a:lnTo>
                  <a:lnTo>
                    <a:pt x="189" y="446"/>
                  </a:lnTo>
                  <a:lnTo>
                    <a:pt x="189" y="449"/>
                  </a:lnTo>
                  <a:lnTo>
                    <a:pt x="186" y="451"/>
                  </a:lnTo>
                  <a:lnTo>
                    <a:pt x="59" y="522"/>
                  </a:lnTo>
                  <a:lnTo>
                    <a:pt x="68" y="584"/>
                  </a:lnTo>
                  <a:lnTo>
                    <a:pt x="68" y="587"/>
                  </a:lnTo>
                  <a:lnTo>
                    <a:pt x="65" y="590"/>
                  </a:lnTo>
                  <a:lnTo>
                    <a:pt x="0" y="669"/>
                  </a:lnTo>
                  <a:lnTo>
                    <a:pt x="62" y="734"/>
                  </a:lnTo>
                  <a:lnTo>
                    <a:pt x="62" y="734"/>
                  </a:lnTo>
                  <a:lnTo>
                    <a:pt x="62" y="736"/>
                  </a:lnTo>
                  <a:lnTo>
                    <a:pt x="62" y="951"/>
                  </a:lnTo>
                  <a:lnTo>
                    <a:pt x="533" y="1177"/>
                  </a:lnTo>
                  <a:lnTo>
                    <a:pt x="536" y="1177"/>
                  </a:lnTo>
                  <a:lnTo>
                    <a:pt x="536" y="1177"/>
                  </a:lnTo>
                  <a:lnTo>
                    <a:pt x="624" y="1292"/>
                  </a:lnTo>
                  <a:lnTo>
                    <a:pt x="626" y="1292"/>
                  </a:lnTo>
                  <a:lnTo>
                    <a:pt x="626" y="1295"/>
                  </a:lnTo>
                  <a:lnTo>
                    <a:pt x="652" y="1388"/>
                  </a:lnTo>
                  <a:lnTo>
                    <a:pt x="787" y="1385"/>
                  </a:lnTo>
                  <a:lnTo>
                    <a:pt x="793" y="1385"/>
                  </a:lnTo>
                  <a:lnTo>
                    <a:pt x="793" y="1388"/>
                  </a:lnTo>
                  <a:lnTo>
                    <a:pt x="841" y="1479"/>
                  </a:lnTo>
                  <a:lnTo>
                    <a:pt x="1109" y="1484"/>
                  </a:lnTo>
                  <a:lnTo>
                    <a:pt x="1117" y="1484"/>
                  </a:lnTo>
                  <a:lnTo>
                    <a:pt x="1117" y="1493"/>
                  </a:lnTo>
                  <a:lnTo>
                    <a:pt x="1106" y="1682"/>
                  </a:lnTo>
                  <a:lnTo>
                    <a:pt x="1137" y="1724"/>
                  </a:lnTo>
                  <a:lnTo>
                    <a:pt x="1225" y="1651"/>
                  </a:lnTo>
                  <a:lnTo>
                    <a:pt x="1225" y="1651"/>
                  </a:lnTo>
                  <a:lnTo>
                    <a:pt x="1228" y="1651"/>
                  </a:lnTo>
                  <a:lnTo>
                    <a:pt x="1301" y="1651"/>
                  </a:lnTo>
                  <a:lnTo>
                    <a:pt x="1309" y="1651"/>
                  </a:lnTo>
                  <a:lnTo>
                    <a:pt x="1309" y="1651"/>
                  </a:lnTo>
                  <a:lnTo>
                    <a:pt x="1484" y="1651"/>
                  </a:lnTo>
                  <a:lnTo>
                    <a:pt x="1549" y="1572"/>
                  </a:lnTo>
                  <a:lnTo>
                    <a:pt x="1552" y="1572"/>
                  </a:lnTo>
                  <a:lnTo>
                    <a:pt x="1555" y="1572"/>
                  </a:lnTo>
                  <a:lnTo>
                    <a:pt x="1733" y="1546"/>
                  </a:lnTo>
                  <a:lnTo>
                    <a:pt x="1736" y="1546"/>
                  </a:lnTo>
                  <a:lnTo>
                    <a:pt x="1738" y="1546"/>
                  </a:lnTo>
                  <a:lnTo>
                    <a:pt x="1888" y="1614"/>
                  </a:lnTo>
                  <a:lnTo>
                    <a:pt x="2012" y="1560"/>
                  </a:lnTo>
                  <a:lnTo>
                    <a:pt x="2018" y="1436"/>
                  </a:lnTo>
                  <a:lnTo>
                    <a:pt x="2018" y="1431"/>
                  </a:lnTo>
                  <a:lnTo>
                    <a:pt x="2021" y="1431"/>
                  </a:lnTo>
                  <a:lnTo>
                    <a:pt x="2148" y="1332"/>
                  </a:lnTo>
                  <a:lnTo>
                    <a:pt x="2165" y="1273"/>
                  </a:lnTo>
                  <a:lnTo>
                    <a:pt x="2054" y="1239"/>
                  </a:lnTo>
                  <a:lnTo>
                    <a:pt x="2052" y="1239"/>
                  </a:lnTo>
                  <a:lnTo>
                    <a:pt x="2052" y="1236"/>
                  </a:lnTo>
                  <a:lnTo>
                    <a:pt x="1970" y="1157"/>
                  </a:lnTo>
                  <a:lnTo>
                    <a:pt x="1970" y="1154"/>
                  </a:lnTo>
                  <a:lnTo>
                    <a:pt x="1970" y="1151"/>
                  </a:lnTo>
                  <a:lnTo>
                    <a:pt x="1956" y="1047"/>
                  </a:lnTo>
                  <a:lnTo>
                    <a:pt x="1956" y="1044"/>
                  </a:lnTo>
                  <a:lnTo>
                    <a:pt x="1958" y="1041"/>
                  </a:lnTo>
                  <a:lnTo>
                    <a:pt x="2100" y="920"/>
                  </a:lnTo>
                  <a:lnTo>
                    <a:pt x="2105" y="849"/>
                  </a:lnTo>
                  <a:lnTo>
                    <a:pt x="2012" y="838"/>
                  </a:lnTo>
                  <a:lnTo>
                    <a:pt x="2009" y="835"/>
                  </a:lnTo>
                  <a:lnTo>
                    <a:pt x="2006" y="832"/>
                  </a:lnTo>
                  <a:lnTo>
                    <a:pt x="1902" y="621"/>
                  </a:lnTo>
                  <a:lnTo>
                    <a:pt x="1549" y="564"/>
                  </a:lnTo>
                  <a:lnTo>
                    <a:pt x="1544" y="564"/>
                  </a:lnTo>
                  <a:lnTo>
                    <a:pt x="1544" y="559"/>
                  </a:lnTo>
                  <a:lnTo>
                    <a:pt x="1544" y="460"/>
                  </a:lnTo>
                  <a:lnTo>
                    <a:pt x="1544" y="457"/>
                  </a:lnTo>
                  <a:lnTo>
                    <a:pt x="1544" y="454"/>
                  </a:lnTo>
                  <a:lnTo>
                    <a:pt x="1592" y="398"/>
                  </a:lnTo>
                  <a:lnTo>
                    <a:pt x="1541" y="223"/>
                  </a:lnTo>
                </a:path>
              </a:pathLst>
            </a:custGeom>
            <a:grpFill/>
            <a:ln w="12700" cap="flat" cmpd="sng">
              <a:solidFill>
                <a:schemeClr val="bg2">
                  <a:lumMod val="9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8" name="Freeform 129"/>
            <p:cNvSpPr>
              <a:spLocks noChangeArrowheads="1"/>
            </p:cNvSpPr>
            <p:nvPr/>
          </p:nvSpPr>
          <p:spPr bwMode="auto">
            <a:xfrm>
              <a:off x="5858391" y="6667021"/>
              <a:ext cx="433949" cy="755918"/>
            </a:xfrm>
            <a:custGeom>
              <a:avLst/>
              <a:gdLst>
                <a:gd name="T0" fmla="*/ 288 w 777"/>
                <a:gd name="T1" fmla="*/ 20 h 1249"/>
                <a:gd name="T2" fmla="*/ 313 w 777"/>
                <a:gd name="T3" fmla="*/ 198 h 1249"/>
                <a:gd name="T4" fmla="*/ 313 w 777"/>
                <a:gd name="T5" fmla="*/ 204 h 1249"/>
                <a:gd name="T6" fmla="*/ 251 w 777"/>
                <a:gd name="T7" fmla="*/ 362 h 1249"/>
                <a:gd name="T8" fmla="*/ 358 w 777"/>
                <a:gd name="T9" fmla="*/ 398 h 1249"/>
                <a:gd name="T10" fmla="*/ 319 w 777"/>
                <a:gd name="T11" fmla="*/ 517 h 1249"/>
                <a:gd name="T12" fmla="*/ 319 w 777"/>
                <a:gd name="T13" fmla="*/ 520 h 1249"/>
                <a:gd name="T14" fmla="*/ 276 w 777"/>
                <a:gd name="T15" fmla="*/ 697 h 1249"/>
                <a:gd name="T16" fmla="*/ 276 w 777"/>
                <a:gd name="T17" fmla="*/ 703 h 1249"/>
                <a:gd name="T18" fmla="*/ 282 w 777"/>
                <a:gd name="T19" fmla="*/ 841 h 1249"/>
                <a:gd name="T20" fmla="*/ 282 w 777"/>
                <a:gd name="T21" fmla="*/ 847 h 1249"/>
                <a:gd name="T22" fmla="*/ 175 w 777"/>
                <a:gd name="T23" fmla="*/ 954 h 1249"/>
                <a:gd name="T24" fmla="*/ 113 w 777"/>
                <a:gd name="T25" fmla="*/ 985 h 1249"/>
                <a:gd name="T26" fmla="*/ 113 w 777"/>
                <a:gd name="T27" fmla="*/ 985 h 1249"/>
                <a:gd name="T28" fmla="*/ 0 w 777"/>
                <a:gd name="T29" fmla="*/ 1143 h 1249"/>
                <a:gd name="T30" fmla="*/ 180 w 777"/>
                <a:gd name="T31" fmla="*/ 1172 h 1249"/>
                <a:gd name="T32" fmla="*/ 189 w 777"/>
                <a:gd name="T33" fmla="*/ 1169 h 1249"/>
                <a:gd name="T34" fmla="*/ 417 w 777"/>
                <a:gd name="T35" fmla="*/ 1030 h 1249"/>
                <a:gd name="T36" fmla="*/ 426 w 777"/>
                <a:gd name="T37" fmla="*/ 1028 h 1249"/>
                <a:gd name="T38" fmla="*/ 556 w 777"/>
                <a:gd name="T39" fmla="*/ 920 h 1249"/>
                <a:gd name="T40" fmla="*/ 559 w 777"/>
                <a:gd name="T41" fmla="*/ 918 h 1249"/>
                <a:gd name="T42" fmla="*/ 683 w 777"/>
                <a:gd name="T43" fmla="*/ 816 h 1249"/>
                <a:gd name="T44" fmla="*/ 683 w 777"/>
                <a:gd name="T45" fmla="*/ 740 h 1249"/>
                <a:gd name="T46" fmla="*/ 776 w 777"/>
                <a:gd name="T47" fmla="*/ 689 h 1249"/>
                <a:gd name="T48" fmla="*/ 734 w 777"/>
                <a:gd name="T49" fmla="*/ 505 h 1249"/>
                <a:gd name="T50" fmla="*/ 734 w 777"/>
                <a:gd name="T51" fmla="*/ 503 h 1249"/>
                <a:gd name="T52" fmla="*/ 635 w 777"/>
                <a:gd name="T53" fmla="*/ 277 h 1249"/>
                <a:gd name="T54" fmla="*/ 635 w 777"/>
                <a:gd name="T55" fmla="*/ 271 h 1249"/>
                <a:gd name="T56" fmla="*/ 609 w 777"/>
                <a:gd name="T57" fmla="*/ 158 h 1249"/>
                <a:gd name="T58" fmla="*/ 505 w 777"/>
                <a:gd name="T59" fmla="*/ 170 h 1249"/>
                <a:gd name="T60" fmla="*/ 395 w 777"/>
                <a:gd name="T61" fmla="*/ 170 h 1249"/>
                <a:gd name="T62" fmla="*/ 386 w 777"/>
                <a:gd name="T63" fmla="*/ 164 h 1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77" h="1249">
                  <a:moveTo>
                    <a:pt x="330" y="0"/>
                  </a:moveTo>
                  <a:lnTo>
                    <a:pt x="288" y="20"/>
                  </a:lnTo>
                  <a:lnTo>
                    <a:pt x="271" y="93"/>
                  </a:lnTo>
                  <a:lnTo>
                    <a:pt x="313" y="198"/>
                  </a:lnTo>
                  <a:lnTo>
                    <a:pt x="316" y="201"/>
                  </a:lnTo>
                  <a:lnTo>
                    <a:pt x="313" y="204"/>
                  </a:lnTo>
                  <a:lnTo>
                    <a:pt x="234" y="305"/>
                  </a:lnTo>
                  <a:lnTo>
                    <a:pt x="251" y="362"/>
                  </a:lnTo>
                  <a:lnTo>
                    <a:pt x="353" y="398"/>
                  </a:lnTo>
                  <a:lnTo>
                    <a:pt x="358" y="398"/>
                  </a:lnTo>
                  <a:lnTo>
                    <a:pt x="358" y="407"/>
                  </a:lnTo>
                  <a:lnTo>
                    <a:pt x="319" y="517"/>
                  </a:lnTo>
                  <a:lnTo>
                    <a:pt x="319" y="520"/>
                  </a:lnTo>
                  <a:lnTo>
                    <a:pt x="319" y="520"/>
                  </a:lnTo>
                  <a:lnTo>
                    <a:pt x="254" y="604"/>
                  </a:lnTo>
                  <a:lnTo>
                    <a:pt x="276" y="697"/>
                  </a:lnTo>
                  <a:lnTo>
                    <a:pt x="276" y="700"/>
                  </a:lnTo>
                  <a:lnTo>
                    <a:pt x="276" y="703"/>
                  </a:lnTo>
                  <a:lnTo>
                    <a:pt x="259" y="774"/>
                  </a:lnTo>
                  <a:lnTo>
                    <a:pt x="282" y="841"/>
                  </a:lnTo>
                  <a:lnTo>
                    <a:pt x="285" y="844"/>
                  </a:lnTo>
                  <a:lnTo>
                    <a:pt x="282" y="847"/>
                  </a:lnTo>
                  <a:lnTo>
                    <a:pt x="178" y="951"/>
                  </a:lnTo>
                  <a:lnTo>
                    <a:pt x="175" y="954"/>
                  </a:lnTo>
                  <a:lnTo>
                    <a:pt x="175" y="954"/>
                  </a:lnTo>
                  <a:lnTo>
                    <a:pt x="113" y="985"/>
                  </a:lnTo>
                  <a:lnTo>
                    <a:pt x="113" y="985"/>
                  </a:lnTo>
                  <a:lnTo>
                    <a:pt x="113" y="985"/>
                  </a:lnTo>
                  <a:lnTo>
                    <a:pt x="28" y="1013"/>
                  </a:lnTo>
                  <a:lnTo>
                    <a:pt x="0" y="1143"/>
                  </a:lnTo>
                  <a:lnTo>
                    <a:pt x="79" y="1248"/>
                  </a:lnTo>
                  <a:lnTo>
                    <a:pt x="180" y="1172"/>
                  </a:lnTo>
                  <a:lnTo>
                    <a:pt x="189" y="1163"/>
                  </a:lnTo>
                  <a:lnTo>
                    <a:pt x="189" y="1169"/>
                  </a:lnTo>
                  <a:lnTo>
                    <a:pt x="370" y="1157"/>
                  </a:lnTo>
                  <a:lnTo>
                    <a:pt x="417" y="1030"/>
                  </a:lnTo>
                  <a:lnTo>
                    <a:pt x="420" y="1028"/>
                  </a:lnTo>
                  <a:lnTo>
                    <a:pt x="426" y="1028"/>
                  </a:lnTo>
                  <a:lnTo>
                    <a:pt x="502" y="1033"/>
                  </a:lnTo>
                  <a:lnTo>
                    <a:pt x="556" y="920"/>
                  </a:lnTo>
                  <a:lnTo>
                    <a:pt x="556" y="918"/>
                  </a:lnTo>
                  <a:lnTo>
                    <a:pt x="559" y="918"/>
                  </a:lnTo>
                  <a:lnTo>
                    <a:pt x="655" y="881"/>
                  </a:lnTo>
                  <a:lnTo>
                    <a:pt x="683" y="816"/>
                  </a:lnTo>
                  <a:lnTo>
                    <a:pt x="683" y="743"/>
                  </a:lnTo>
                  <a:lnTo>
                    <a:pt x="683" y="740"/>
                  </a:lnTo>
                  <a:lnTo>
                    <a:pt x="688" y="737"/>
                  </a:lnTo>
                  <a:lnTo>
                    <a:pt x="776" y="689"/>
                  </a:lnTo>
                  <a:lnTo>
                    <a:pt x="770" y="616"/>
                  </a:lnTo>
                  <a:lnTo>
                    <a:pt x="734" y="505"/>
                  </a:lnTo>
                  <a:lnTo>
                    <a:pt x="734" y="503"/>
                  </a:lnTo>
                  <a:lnTo>
                    <a:pt x="734" y="503"/>
                  </a:lnTo>
                  <a:lnTo>
                    <a:pt x="714" y="401"/>
                  </a:lnTo>
                  <a:lnTo>
                    <a:pt x="635" y="277"/>
                  </a:lnTo>
                  <a:lnTo>
                    <a:pt x="632" y="274"/>
                  </a:lnTo>
                  <a:lnTo>
                    <a:pt x="635" y="271"/>
                  </a:lnTo>
                  <a:lnTo>
                    <a:pt x="669" y="195"/>
                  </a:lnTo>
                  <a:lnTo>
                    <a:pt x="609" y="158"/>
                  </a:lnTo>
                  <a:lnTo>
                    <a:pt x="505" y="170"/>
                  </a:lnTo>
                  <a:lnTo>
                    <a:pt x="505" y="170"/>
                  </a:lnTo>
                  <a:lnTo>
                    <a:pt x="505" y="170"/>
                  </a:lnTo>
                  <a:lnTo>
                    <a:pt x="395" y="170"/>
                  </a:lnTo>
                  <a:lnTo>
                    <a:pt x="389" y="170"/>
                  </a:lnTo>
                  <a:lnTo>
                    <a:pt x="386" y="164"/>
                  </a:lnTo>
                  <a:lnTo>
                    <a:pt x="330" y="0"/>
                  </a:lnTo>
                </a:path>
              </a:pathLst>
            </a:custGeom>
            <a:grpFill/>
            <a:ln w="12700" cap="flat" cmpd="sng">
              <a:solidFill>
                <a:schemeClr val="bg2">
                  <a:lumMod val="9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9" name="Freeform 130"/>
            <p:cNvSpPr>
              <a:spLocks noChangeArrowheads="1"/>
            </p:cNvSpPr>
            <p:nvPr/>
          </p:nvSpPr>
          <p:spPr bwMode="auto">
            <a:xfrm>
              <a:off x="5949619" y="3309468"/>
              <a:ext cx="59175" cy="96159"/>
            </a:xfrm>
            <a:custGeom>
              <a:avLst/>
              <a:gdLst>
                <a:gd name="T0" fmla="*/ 0 w 105"/>
                <a:gd name="T1" fmla="*/ 76 h 159"/>
                <a:gd name="T2" fmla="*/ 62 w 105"/>
                <a:gd name="T3" fmla="*/ 158 h 159"/>
                <a:gd name="T4" fmla="*/ 104 w 105"/>
                <a:gd name="T5" fmla="*/ 138 h 159"/>
                <a:gd name="T6" fmla="*/ 93 w 105"/>
                <a:gd name="T7" fmla="*/ 22 h 159"/>
                <a:gd name="T8" fmla="*/ 47 w 105"/>
                <a:gd name="T9" fmla="*/ 0 h 159"/>
                <a:gd name="T10" fmla="*/ 0 w 105"/>
                <a:gd name="T11" fmla="*/ 7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" h="159">
                  <a:moveTo>
                    <a:pt x="0" y="76"/>
                  </a:moveTo>
                  <a:lnTo>
                    <a:pt x="62" y="158"/>
                  </a:lnTo>
                  <a:lnTo>
                    <a:pt x="104" y="138"/>
                  </a:lnTo>
                  <a:lnTo>
                    <a:pt x="93" y="22"/>
                  </a:lnTo>
                  <a:lnTo>
                    <a:pt x="47" y="0"/>
                  </a:lnTo>
                  <a:lnTo>
                    <a:pt x="0" y="76"/>
                  </a:lnTo>
                </a:path>
              </a:pathLst>
            </a:custGeom>
            <a:grpFill/>
            <a:ln w="12700" cap="flat" cmpd="sng">
              <a:solidFill>
                <a:schemeClr val="bg2">
                  <a:lumMod val="9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0" name="Freeform 131"/>
            <p:cNvSpPr>
              <a:spLocks noChangeArrowheads="1"/>
            </p:cNvSpPr>
            <p:nvPr/>
          </p:nvSpPr>
          <p:spPr bwMode="auto">
            <a:xfrm>
              <a:off x="6045778" y="3010306"/>
              <a:ext cx="36985" cy="56092"/>
            </a:xfrm>
            <a:custGeom>
              <a:avLst/>
              <a:gdLst>
                <a:gd name="T0" fmla="*/ 0 w 66"/>
                <a:gd name="T1" fmla="*/ 51 h 94"/>
                <a:gd name="T2" fmla="*/ 32 w 66"/>
                <a:gd name="T3" fmla="*/ 93 h 94"/>
                <a:gd name="T4" fmla="*/ 65 w 66"/>
                <a:gd name="T5" fmla="*/ 56 h 94"/>
                <a:gd name="T6" fmla="*/ 51 w 66"/>
                <a:gd name="T7" fmla="*/ 0 h 94"/>
                <a:gd name="T8" fmla="*/ 6 w 66"/>
                <a:gd name="T9" fmla="*/ 11 h 94"/>
                <a:gd name="T10" fmla="*/ 0 w 66"/>
                <a:gd name="T11" fmla="*/ 5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94">
                  <a:moveTo>
                    <a:pt x="0" y="51"/>
                  </a:moveTo>
                  <a:lnTo>
                    <a:pt x="32" y="93"/>
                  </a:lnTo>
                  <a:lnTo>
                    <a:pt x="65" y="56"/>
                  </a:lnTo>
                  <a:lnTo>
                    <a:pt x="51" y="0"/>
                  </a:lnTo>
                  <a:lnTo>
                    <a:pt x="6" y="11"/>
                  </a:lnTo>
                  <a:lnTo>
                    <a:pt x="0" y="51"/>
                  </a:lnTo>
                </a:path>
              </a:pathLst>
            </a:custGeom>
            <a:grpFill/>
            <a:ln w="12700" cap="flat" cmpd="sng">
              <a:solidFill>
                <a:schemeClr val="bg2">
                  <a:lumMod val="9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1" name="Freeform 132"/>
            <p:cNvSpPr>
              <a:spLocks noChangeArrowheads="1"/>
            </p:cNvSpPr>
            <p:nvPr/>
          </p:nvSpPr>
          <p:spPr bwMode="auto">
            <a:xfrm>
              <a:off x="6716425" y="1776265"/>
              <a:ext cx="78900" cy="61434"/>
            </a:xfrm>
            <a:custGeom>
              <a:avLst/>
              <a:gdLst>
                <a:gd name="T0" fmla="*/ 0 w 139"/>
                <a:gd name="T1" fmla="*/ 76 h 102"/>
                <a:gd name="T2" fmla="*/ 138 w 139"/>
                <a:gd name="T3" fmla="*/ 101 h 102"/>
                <a:gd name="T4" fmla="*/ 107 w 139"/>
                <a:gd name="T5" fmla="*/ 0 h 102"/>
                <a:gd name="T6" fmla="*/ 11 w 139"/>
                <a:gd name="T7" fmla="*/ 0 h 102"/>
                <a:gd name="T8" fmla="*/ 0 w 139"/>
                <a:gd name="T9" fmla="*/ 7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102">
                  <a:moveTo>
                    <a:pt x="0" y="76"/>
                  </a:moveTo>
                  <a:lnTo>
                    <a:pt x="138" y="101"/>
                  </a:lnTo>
                  <a:lnTo>
                    <a:pt x="107" y="0"/>
                  </a:lnTo>
                  <a:lnTo>
                    <a:pt x="11" y="0"/>
                  </a:lnTo>
                  <a:lnTo>
                    <a:pt x="0" y="76"/>
                  </a:lnTo>
                </a:path>
              </a:pathLst>
            </a:custGeom>
            <a:grpFill/>
            <a:ln w="12700" cap="flat" cmpd="sng">
              <a:solidFill>
                <a:schemeClr val="bg2">
                  <a:lumMod val="9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2" name="Freeform 133"/>
            <p:cNvSpPr>
              <a:spLocks noChangeArrowheads="1"/>
            </p:cNvSpPr>
            <p:nvPr/>
          </p:nvSpPr>
          <p:spPr bwMode="auto">
            <a:xfrm>
              <a:off x="6782998" y="1789620"/>
              <a:ext cx="202181" cy="280465"/>
            </a:xfrm>
            <a:custGeom>
              <a:avLst/>
              <a:gdLst>
                <a:gd name="T0" fmla="*/ 0 w 362"/>
                <a:gd name="T1" fmla="*/ 313 h 461"/>
                <a:gd name="T2" fmla="*/ 76 w 362"/>
                <a:gd name="T3" fmla="*/ 212 h 461"/>
                <a:gd name="T4" fmla="*/ 56 w 362"/>
                <a:gd name="T5" fmla="*/ 124 h 461"/>
                <a:gd name="T6" fmla="*/ 129 w 362"/>
                <a:gd name="T7" fmla="*/ 74 h 461"/>
                <a:gd name="T8" fmla="*/ 203 w 362"/>
                <a:gd name="T9" fmla="*/ 0 h 461"/>
                <a:gd name="T10" fmla="*/ 287 w 362"/>
                <a:gd name="T11" fmla="*/ 74 h 461"/>
                <a:gd name="T12" fmla="*/ 333 w 362"/>
                <a:gd name="T13" fmla="*/ 206 h 461"/>
                <a:gd name="T14" fmla="*/ 361 w 362"/>
                <a:gd name="T15" fmla="*/ 263 h 461"/>
                <a:gd name="T16" fmla="*/ 285 w 362"/>
                <a:gd name="T17" fmla="*/ 305 h 461"/>
                <a:gd name="T18" fmla="*/ 285 w 362"/>
                <a:gd name="T19" fmla="*/ 375 h 461"/>
                <a:gd name="T20" fmla="*/ 96 w 362"/>
                <a:gd name="T21" fmla="*/ 460 h 461"/>
                <a:gd name="T22" fmla="*/ 0 w 362"/>
                <a:gd name="T23" fmla="*/ 373 h 461"/>
                <a:gd name="T24" fmla="*/ 0 w 362"/>
                <a:gd name="T25" fmla="*/ 313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2" h="461">
                  <a:moveTo>
                    <a:pt x="0" y="313"/>
                  </a:moveTo>
                  <a:lnTo>
                    <a:pt x="76" y="212"/>
                  </a:lnTo>
                  <a:lnTo>
                    <a:pt x="56" y="124"/>
                  </a:lnTo>
                  <a:lnTo>
                    <a:pt x="129" y="74"/>
                  </a:lnTo>
                  <a:lnTo>
                    <a:pt x="203" y="0"/>
                  </a:lnTo>
                  <a:lnTo>
                    <a:pt x="287" y="74"/>
                  </a:lnTo>
                  <a:lnTo>
                    <a:pt x="333" y="206"/>
                  </a:lnTo>
                  <a:lnTo>
                    <a:pt x="361" y="263"/>
                  </a:lnTo>
                  <a:lnTo>
                    <a:pt x="285" y="305"/>
                  </a:lnTo>
                  <a:lnTo>
                    <a:pt x="285" y="375"/>
                  </a:lnTo>
                  <a:lnTo>
                    <a:pt x="96" y="460"/>
                  </a:lnTo>
                  <a:lnTo>
                    <a:pt x="0" y="373"/>
                  </a:lnTo>
                  <a:lnTo>
                    <a:pt x="0" y="313"/>
                  </a:lnTo>
                </a:path>
              </a:pathLst>
            </a:custGeom>
            <a:grpFill/>
            <a:ln w="12700" cap="flat" cmpd="sng">
              <a:solidFill>
                <a:schemeClr val="bg2">
                  <a:lumMod val="9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3" name="Freeform 134"/>
            <p:cNvSpPr>
              <a:spLocks noChangeArrowheads="1"/>
            </p:cNvSpPr>
            <p:nvPr/>
          </p:nvSpPr>
          <p:spPr bwMode="auto">
            <a:xfrm>
              <a:off x="6711494" y="2046044"/>
              <a:ext cx="113418" cy="98831"/>
            </a:xfrm>
            <a:custGeom>
              <a:avLst/>
              <a:gdLst>
                <a:gd name="T0" fmla="*/ 57 w 202"/>
                <a:gd name="T1" fmla="*/ 0 h 162"/>
                <a:gd name="T2" fmla="*/ 201 w 202"/>
                <a:gd name="T3" fmla="*/ 57 h 162"/>
                <a:gd name="T4" fmla="*/ 178 w 202"/>
                <a:gd name="T5" fmla="*/ 124 h 162"/>
                <a:gd name="T6" fmla="*/ 113 w 202"/>
                <a:gd name="T7" fmla="*/ 161 h 162"/>
                <a:gd name="T8" fmla="*/ 17 w 202"/>
                <a:gd name="T9" fmla="*/ 93 h 162"/>
                <a:gd name="T10" fmla="*/ 0 w 202"/>
                <a:gd name="T11" fmla="*/ 31 h 162"/>
                <a:gd name="T12" fmla="*/ 57 w 202"/>
                <a:gd name="T13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" h="162">
                  <a:moveTo>
                    <a:pt x="57" y="0"/>
                  </a:moveTo>
                  <a:lnTo>
                    <a:pt x="201" y="57"/>
                  </a:lnTo>
                  <a:lnTo>
                    <a:pt x="178" y="124"/>
                  </a:lnTo>
                  <a:lnTo>
                    <a:pt x="113" y="161"/>
                  </a:lnTo>
                  <a:lnTo>
                    <a:pt x="17" y="93"/>
                  </a:lnTo>
                  <a:lnTo>
                    <a:pt x="0" y="31"/>
                  </a:lnTo>
                  <a:lnTo>
                    <a:pt x="57" y="0"/>
                  </a:lnTo>
                </a:path>
              </a:pathLst>
            </a:custGeom>
            <a:grpFill/>
            <a:ln w="12700" cap="flat" cmpd="sng">
              <a:solidFill>
                <a:schemeClr val="bg2">
                  <a:lumMod val="9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4" name="Freeform 135"/>
            <p:cNvSpPr>
              <a:spLocks noChangeArrowheads="1"/>
            </p:cNvSpPr>
            <p:nvPr/>
          </p:nvSpPr>
          <p:spPr bwMode="auto">
            <a:xfrm>
              <a:off x="6812585" y="2035360"/>
              <a:ext cx="229302" cy="315188"/>
            </a:xfrm>
            <a:custGeom>
              <a:avLst/>
              <a:gdLst>
                <a:gd name="T0" fmla="*/ 3 w 410"/>
                <a:gd name="T1" fmla="*/ 246 h 521"/>
                <a:gd name="T2" fmla="*/ 68 w 410"/>
                <a:gd name="T3" fmla="*/ 88 h 521"/>
                <a:gd name="T4" fmla="*/ 246 w 410"/>
                <a:gd name="T5" fmla="*/ 0 h 521"/>
                <a:gd name="T6" fmla="*/ 277 w 410"/>
                <a:gd name="T7" fmla="*/ 125 h 521"/>
                <a:gd name="T8" fmla="*/ 322 w 410"/>
                <a:gd name="T9" fmla="*/ 110 h 521"/>
                <a:gd name="T10" fmla="*/ 330 w 410"/>
                <a:gd name="T11" fmla="*/ 57 h 521"/>
                <a:gd name="T12" fmla="*/ 409 w 410"/>
                <a:gd name="T13" fmla="*/ 136 h 521"/>
                <a:gd name="T14" fmla="*/ 404 w 410"/>
                <a:gd name="T15" fmla="*/ 237 h 521"/>
                <a:gd name="T16" fmla="*/ 344 w 410"/>
                <a:gd name="T17" fmla="*/ 333 h 521"/>
                <a:gd name="T18" fmla="*/ 395 w 410"/>
                <a:gd name="T19" fmla="*/ 395 h 521"/>
                <a:gd name="T20" fmla="*/ 381 w 410"/>
                <a:gd name="T21" fmla="*/ 483 h 521"/>
                <a:gd name="T22" fmla="*/ 316 w 410"/>
                <a:gd name="T23" fmla="*/ 520 h 521"/>
                <a:gd name="T24" fmla="*/ 183 w 410"/>
                <a:gd name="T25" fmla="*/ 429 h 521"/>
                <a:gd name="T26" fmla="*/ 68 w 410"/>
                <a:gd name="T27" fmla="*/ 328 h 521"/>
                <a:gd name="T28" fmla="*/ 0 w 410"/>
                <a:gd name="T29" fmla="*/ 297 h 521"/>
                <a:gd name="T30" fmla="*/ 3 w 410"/>
                <a:gd name="T31" fmla="*/ 246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10" h="521">
                  <a:moveTo>
                    <a:pt x="3" y="246"/>
                  </a:moveTo>
                  <a:lnTo>
                    <a:pt x="68" y="88"/>
                  </a:lnTo>
                  <a:lnTo>
                    <a:pt x="246" y="0"/>
                  </a:lnTo>
                  <a:lnTo>
                    <a:pt x="277" y="125"/>
                  </a:lnTo>
                  <a:lnTo>
                    <a:pt x="322" y="110"/>
                  </a:lnTo>
                  <a:lnTo>
                    <a:pt x="330" y="57"/>
                  </a:lnTo>
                  <a:lnTo>
                    <a:pt x="409" y="136"/>
                  </a:lnTo>
                  <a:lnTo>
                    <a:pt x="404" y="237"/>
                  </a:lnTo>
                  <a:lnTo>
                    <a:pt x="344" y="333"/>
                  </a:lnTo>
                  <a:lnTo>
                    <a:pt x="395" y="395"/>
                  </a:lnTo>
                  <a:lnTo>
                    <a:pt x="381" y="483"/>
                  </a:lnTo>
                  <a:lnTo>
                    <a:pt x="316" y="520"/>
                  </a:lnTo>
                  <a:lnTo>
                    <a:pt x="183" y="429"/>
                  </a:lnTo>
                  <a:lnTo>
                    <a:pt x="68" y="328"/>
                  </a:lnTo>
                  <a:lnTo>
                    <a:pt x="0" y="297"/>
                  </a:lnTo>
                  <a:lnTo>
                    <a:pt x="3" y="246"/>
                  </a:lnTo>
                </a:path>
              </a:pathLst>
            </a:custGeom>
            <a:grpFill/>
            <a:ln w="12700" cap="flat" cmpd="sng">
              <a:solidFill>
                <a:schemeClr val="bg2">
                  <a:lumMod val="9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5" name="Freeform 136"/>
            <p:cNvSpPr>
              <a:spLocks noChangeArrowheads="1"/>
            </p:cNvSpPr>
            <p:nvPr/>
          </p:nvSpPr>
          <p:spPr bwMode="auto">
            <a:xfrm>
              <a:off x="7019697" y="2203639"/>
              <a:ext cx="209577" cy="312516"/>
            </a:xfrm>
            <a:custGeom>
              <a:avLst/>
              <a:gdLst>
                <a:gd name="T0" fmla="*/ 96 w 376"/>
                <a:gd name="T1" fmla="*/ 59 h 517"/>
                <a:gd name="T2" fmla="*/ 79 w 376"/>
                <a:gd name="T3" fmla="*/ 265 h 517"/>
                <a:gd name="T4" fmla="*/ 0 w 376"/>
                <a:gd name="T5" fmla="*/ 409 h 517"/>
                <a:gd name="T6" fmla="*/ 31 w 376"/>
                <a:gd name="T7" fmla="*/ 516 h 517"/>
                <a:gd name="T8" fmla="*/ 161 w 376"/>
                <a:gd name="T9" fmla="*/ 415 h 517"/>
                <a:gd name="T10" fmla="*/ 296 w 376"/>
                <a:gd name="T11" fmla="*/ 403 h 517"/>
                <a:gd name="T12" fmla="*/ 367 w 376"/>
                <a:gd name="T13" fmla="*/ 333 h 517"/>
                <a:gd name="T14" fmla="*/ 375 w 376"/>
                <a:gd name="T15" fmla="*/ 166 h 517"/>
                <a:gd name="T16" fmla="*/ 299 w 376"/>
                <a:gd name="T17" fmla="*/ 70 h 517"/>
                <a:gd name="T18" fmla="*/ 234 w 376"/>
                <a:gd name="T19" fmla="*/ 135 h 517"/>
                <a:gd name="T20" fmla="*/ 200 w 376"/>
                <a:gd name="T21" fmla="*/ 99 h 517"/>
                <a:gd name="T22" fmla="*/ 206 w 376"/>
                <a:gd name="T23" fmla="*/ 0 h 517"/>
                <a:gd name="T24" fmla="*/ 96 w 376"/>
                <a:gd name="T25" fmla="*/ 59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6" h="517">
                  <a:moveTo>
                    <a:pt x="96" y="59"/>
                  </a:moveTo>
                  <a:lnTo>
                    <a:pt x="79" y="265"/>
                  </a:lnTo>
                  <a:lnTo>
                    <a:pt x="0" y="409"/>
                  </a:lnTo>
                  <a:lnTo>
                    <a:pt x="31" y="516"/>
                  </a:lnTo>
                  <a:lnTo>
                    <a:pt x="161" y="415"/>
                  </a:lnTo>
                  <a:lnTo>
                    <a:pt x="296" y="403"/>
                  </a:lnTo>
                  <a:lnTo>
                    <a:pt x="367" y="333"/>
                  </a:lnTo>
                  <a:lnTo>
                    <a:pt x="375" y="166"/>
                  </a:lnTo>
                  <a:lnTo>
                    <a:pt x="299" y="70"/>
                  </a:lnTo>
                  <a:lnTo>
                    <a:pt x="234" y="135"/>
                  </a:lnTo>
                  <a:lnTo>
                    <a:pt x="200" y="99"/>
                  </a:lnTo>
                  <a:lnTo>
                    <a:pt x="206" y="0"/>
                  </a:lnTo>
                  <a:lnTo>
                    <a:pt x="96" y="59"/>
                  </a:lnTo>
                </a:path>
              </a:pathLst>
            </a:custGeom>
            <a:grpFill/>
            <a:ln w="12700" cap="flat" cmpd="sng">
              <a:solidFill>
                <a:schemeClr val="bg2">
                  <a:lumMod val="9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6" name="Freeform 137"/>
            <p:cNvSpPr>
              <a:spLocks noChangeArrowheads="1"/>
            </p:cNvSpPr>
            <p:nvPr/>
          </p:nvSpPr>
          <p:spPr bwMode="auto">
            <a:xfrm>
              <a:off x="7285984" y="2406641"/>
              <a:ext cx="64106" cy="61434"/>
            </a:xfrm>
            <a:custGeom>
              <a:avLst/>
              <a:gdLst>
                <a:gd name="T0" fmla="*/ 0 w 114"/>
                <a:gd name="T1" fmla="*/ 22 h 102"/>
                <a:gd name="T2" fmla="*/ 11 w 114"/>
                <a:gd name="T3" fmla="*/ 79 h 102"/>
                <a:gd name="T4" fmla="*/ 113 w 114"/>
                <a:gd name="T5" fmla="*/ 101 h 102"/>
                <a:gd name="T6" fmla="*/ 107 w 114"/>
                <a:gd name="T7" fmla="*/ 62 h 102"/>
                <a:gd name="T8" fmla="*/ 6 w 114"/>
                <a:gd name="T9" fmla="*/ 0 h 102"/>
                <a:gd name="T10" fmla="*/ 0 w 114"/>
                <a:gd name="T11" fmla="*/ 2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102">
                  <a:moveTo>
                    <a:pt x="0" y="22"/>
                  </a:moveTo>
                  <a:lnTo>
                    <a:pt x="11" y="79"/>
                  </a:lnTo>
                  <a:lnTo>
                    <a:pt x="113" y="101"/>
                  </a:lnTo>
                  <a:lnTo>
                    <a:pt x="107" y="62"/>
                  </a:lnTo>
                  <a:lnTo>
                    <a:pt x="6" y="0"/>
                  </a:lnTo>
                  <a:lnTo>
                    <a:pt x="0" y="22"/>
                  </a:lnTo>
                </a:path>
              </a:pathLst>
            </a:custGeom>
            <a:grpFill/>
            <a:ln w="12700" cap="flat" cmpd="sng">
              <a:solidFill>
                <a:schemeClr val="bg2">
                  <a:lumMod val="9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7" name="Freeform 138"/>
            <p:cNvSpPr>
              <a:spLocks noChangeArrowheads="1"/>
            </p:cNvSpPr>
            <p:nvPr/>
          </p:nvSpPr>
          <p:spPr bwMode="auto">
            <a:xfrm>
              <a:off x="6856966" y="2647039"/>
              <a:ext cx="51777" cy="48080"/>
            </a:xfrm>
            <a:custGeom>
              <a:avLst/>
              <a:gdLst>
                <a:gd name="T0" fmla="*/ 0 w 94"/>
                <a:gd name="T1" fmla="*/ 42 h 80"/>
                <a:gd name="T2" fmla="*/ 54 w 94"/>
                <a:gd name="T3" fmla="*/ 79 h 80"/>
                <a:gd name="T4" fmla="*/ 93 w 94"/>
                <a:gd name="T5" fmla="*/ 56 h 80"/>
                <a:gd name="T6" fmla="*/ 65 w 94"/>
                <a:gd name="T7" fmla="*/ 0 h 80"/>
                <a:gd name="T8" fmla="*/ 0 w 94"/>
                <a:gd name="T9" fmla="*/ 4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80">
                  <a:moveTo>
                    <a:pt x="0" y="42"/>
                  </a:moveTo>
                  <a:lnTo>
                    <a:pt x="54" y="79"/>
                  </a:lnTo>
                  <a:lnTo>
                    <a:pt x="93" y="56"/>
                  </a:lnTo>
                  <a:lnTo>
                    <a:pt x="65" y="0"/>
                  </a:lnTo>
                  <a:lnTo>
                    <a:pt x="0" y="42"/>
                  </a:lnTo>
                </a:path>
              </a:pathLst>
            </a:custGeom>
            <a:grpFill/>
            <a:ln w="12700" cap="flat" cmpd="sng">
              <a:solidFill>
                <a:schemeClr val="bg2">
                  <a:lumMod val="9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8" name="Freeform 139"/>
            <p:cNvSpPr>
              <a:spLocks noChangeArrowheads="1"/>
            </p:cNvSpPr>
            <p:nvPr/>
          </p:nvSpPr>
          <p:spPr bwMode="auto">
            <a:xfrm>
              <a:off x="6593145" y="2585603"/>
              <a:ext cx="41916" cy="64106"/>
            </a:xfrm>
            <a:custGeom>
              <a:avLst/>
              <a:gdLst>
                <a:gd name="T0" fmla="*/ 6 w 76"/>
                <a:gd name="T1" fmla="*/ 68 h 106"/>
                <a:gd name="T2" fmla="*/ 72 w 76"/>
                <a:gd name="T3" fmla="*/ 105 h 106"/>
                <a:gd name="T4" fmla="*/ 75 w 76"/>
                <a:gd name="T5" fmla="*/ 51 h 106"/>
                <a:gd name="T6" fmla="*/ 33 w 76"/>
                <a:gd name="T7" fmla="*/ 0 h 106"/>
                <a:gd name="T8" fmla="*/ 0 w 76"/>
                <a:gd name="T9" fmla="*/ 28 h 106"/>
                <a:gd name="T10" fmla="*/ 6 w 76"/>
                <a:gd name="T11" fmla="*/ 6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106">
                  <a:moveTo>
                    <a:pt x="6" y="68"/>
                  </a:moveTo>
                  <a:lnTo>
                    <a:pt x="72" y="105"/>
                  </a:lnTo>
                  <a:lnTo>
                    <a:pt x="75" y="51"/>
                  </a:lnTo>
                  <a:lnTo>
                    <a:pt x="33" y="0"/>
                  </a:lnTo>
                  <a:lnTo>
                    <a:pt x="0" y="28"/>
                  </a:lnTo>
                  <a:lnTo>
                    <a:pt x="6" y="68"/>
                  </a:lnTo>
                </a:path>
              </a:pathLst>
            </a:custGeom>
            <a:grpFill/>
            <a:ln w="12700" cap="flat" cmpd="sng">
              <a:solidFill>
                <a:schemeClr val="bg2">
                  <a:lumMod val="9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9" name="Freeform 140"/>
            <p:cNvSpPr>
              <a:spLocks noChangeArrowheads="1"/>
            </p:cNvSpPr>
            <p:nvPr/>
          </p:nvSpPr>
          <p:spPr bwMode="auto">
            <a:xfrm>
              <a:off x="6824913" y="2735184"/>
              <a:ext cx="32054" cy="42737"/>
            </a:xfrm>
            <a:custGeom>
              <a:avLst/>
              <a:gdLst>
                <a:gd name="T0" fmla="*/ 0 w 57"/>
                <a:gd name="T1" fmla="*/ 42 h 71"/>
                <a:gd name="T2" fmla="*/ 25 w 57"/>
                <a:gd name="T3" fmla="*/ 70 h 71"/>
                <a:gd name="T4" fmla="*/ 56 w 57"/>
                <a:gd name="T5" fmla="*/ 39 h 71"/>
                <a:gd name="T6" fmla="*/ 19 w 57"/>
                <a:gd name="T7" fmla="*/ 0 h 71"/>
                <a:gd name="T8" fmla="*/ 0 w 57"/>
                <a:gd name="T9" fmla="*/ 4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71">
                  <a:moveTo>
                    <a:pt x="0" y="42"/>
                  </a:moveTo>
                  <a:lnTo>
                    <a:pt x="25" y="70"/>
                  </a:lnTo>
                  <a:lnTo>
                    <a:pt x="56" y="39"/>
                  </a:lnTo>
                  <a:lnTo>
                    <a:pt x="19" y="0"/>
                  </a:lnTo>
                  <a:lnTo>
                    <a:pt x="0" y="42"/>
                  </a:lnTo>
                </a:path>
              </a:pathLst>
            </a:custGeom>
            <a:grpFill/>
            <a:ln w="12700" cap="flat" cmpd="sng">
              <a:solidFill>
                <a:schemeClr val="bg2">
                  <a:lumMod val="9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0" name="Freeform 141"/>
            <p:cNvSpPr>
              <a:spLocks noChangeArrowheads="1"/>
            </p:cNvSpPr>
            <p:nvPr/>
          </p:nvSpPr>
          <p:spPr bwMode="auto">
            <a:xfrm>
              <a:off x="6198646" y="3146531"/>
              <a:ext cx="49312" cy="58764"/>
            </a:xfrm>
            <a:custGeom>
              <a:avLst/>
              <a:gdLst>
                <a:gd name="T0" fmla="*/ 0 w 86"/>
                <a:gd name="T1" fmla="*/ 53 h 99"/>
                <a:gd name="T2" fmla="*/ 51 w 86"/>
                <a:gd name="T3" fmla="*/ 98 h 99"/>
                <a:gd name="T4" fmla="*/ 85 w 86"/>
                <a:gd name="T5" fmla="*/ 65 h 99"/>
                <a:gd name="T6" fmla="*/ 71 w 86"/>
                <a:gd name="T7" fmla="*/ 11 h 99"/>
                <a:gd name="T8" fmla="*/ 29 w 86"/>
                <a:gd name="T9" fmla="*/ 0 h 99"/>
                <a:gd name="T10" fmla="*/ 0 w 86"/>
                <a:gd name="T1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9">
                  <a:moveTo>
                    <a:pt x="0" y="53"/>
                  </a:moveTo>
                  <a:lnTo>
                    <a:pt x="51" y="98"/>
                  </a:lnTo>
                  <a:lnTo>
                    <a:pt x="85" y="65"/>
                  </a:lnTo>
                  <a:lnTo>
                    <a:pt x="71" y="11"/>
                  </a:lnTo>
                  <a:lnTo>
                    <a:pt x="29" y="0"/>
                  </a:lnTo>
                  <a:lnTo>
                    <a:pt x="0" y="53"/>
                  </a:lnTo>
                </a:path>
              </a:pathLst>
            </a:custGeom>
            <a:grpFill/>
            <a:ln w="12700" cap="flat" cmpd="sng">
              <a:solidFill>
                <a:schemeClr val="bg2">
                  <a:lumMod val="9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1" name="Freeform 142"/>
            <p:cNvSpPr>
              <a:spLocks noChangeArrowheads="1"/>
            </p:cNvSpPr>
            <p:nvPr/>
          </p:nvSpPr>
          <p:spPr bwMode="auto">
            <a:xfrm>
              <a:off x="6267683" y="3183926"/>
              <a:ext cx="27123" cy="45409"/>
            </a:xfrm>
            <a:custGeom>
              <a:avLst/>
              <a:gdLst>
                <a:gd name="T0" fmla="*/ 0 w 49"/>
                <a:gd name="T1" fmla="*/ 51 h 74"/>
                <a:gd name="T2" fmla="*/ 28 w 49"/>
                <a:gd name="T3" fmla="*/ 73 h 74"/>
                <a:gd name="T4" fmla="*/ 48 w 49"/>
                <a:gd name="T5" fmla="*/ 36 h 74"/>
                <a:gd name="T6" fmla="*/ 14 w 49"/>
                <a:gd name="T7" fmla="*/ 0 h 74"/>
                <a:gd name="T8" fmla="*/ 0 w 49"/>
                <a:gd name="T9" fmla="*/ 5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74">
                  <a:moveTo>
                    <a:pt x="0" y="51"/>
                  </a:moveTo>
                  <a:lnTo>
                    <a:pt x="28" y="73"/>
                  </a:lnTo>
                  <a:lnTo>
                    <a:pt x="48" y="36"/>
                  </a:lnTo>
                  <a:lnTo>
                    <a:pt x="14" y="0"/>
                  </a:lnTo>
                  <a:lnTo>
                    <a:pt x="0" y="51"/>
                  </a:lnTo>
                </a:path>
              </a:pathLst>
            </a:custGeom>
            <a:grpFill/>
            <a:ln w="12700" cap="flat" cmpd="sng">
              <a:solidFill>
                <a:schemeClr val="bg2">
                  <a:lumMod val="9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2" name="Freeform 143"/>
            <p:cNvSpPr>
              <a:spLocks noChangeArrowheads="1"/>
            </p:cNvSpPr>
            <p:nvPr/>
          </p:nvSpPr>
          <p:spPr bwMode="auto">
            <a:xfrm>
              <a:off x="6309599" y="3106466"/>
              <a:ext cx="24656" cy="37395"/>
            </a:xfrm>
            <a:custGeom>
              <a:avLst/>
              <a:gdLst>
                <a:gd name="T0" fmla="*/ 0 w 46"/>
                <a:gd name="T1" fmla="*/ 42 h 63"/>
                <a:gd name="T2" fmla="*/ 28 w 46"/>
                <a:gd name="T3" fmla="*/ 62 h 63"/>
                <a:gd name="T4" fmla="*/ 45 w 46"/>
                <a:gd name="T5" fmla="*/ 28 h 63"/>
                <a:gd name="T6" fmla="*/ 3 w 46"/>
                <a:gd name="T7" fmla="*/ 0 h 63"/>
                <a:gd name="T8" fmla="*/ 0 w 46"/>
                <a:gd name="T9" fmla="*/ 4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63">
                  <a:moveTo>
                    <a:pt x="0" y="42"/>
                  </a:moveTo>
                  <a:lnTo>
                    <a:pt x="28" y="62"/>
                  </a:lnTo>
                  <a:lnTo>
                    <a:pt x="45" y="28"/>
                  </a:lnTo>
                  <a:lnTo>
                    <a:pt x="3" y="0"/>
                  </a:lnTo>
                  <a:lnTo>
                    <a:pt x="0" y="42"/>
                  </a:lnTo>
                </a:path>
              </a:pathLst>
            </a:custGeom>
            <a:grpFill/>
            <a:ln w="12700" cap="flat" cmpd="sng">
              <a:solidFill>
                <a:schemeClr val="bg2">
                  <a:lumMod val="9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3" name="Freeform 144"/>
            <p:cNvSpPr>
              <a:spLocks noChangeArrowheads="1"/>
            </p:cNvSpPr>
            <p:nvPr/>
          </p:nvSpPr>
          <p:spPr bwMode="auto">
            <a:xfrm>
              <a:off x="6329324" y="3053044"/>
              <a:ext cx="41915" cy="48080"/>
            </a:xfrm>
            <a:custGeom>
              <a:avLst/>
              <a:gdLst>
                <a:gd name="T0" fmla="*/ 14 w 77"/>
                <a:gd name="T1" fmla="*/ 54 h 81"/>
                <a:gd name="T2" fmla="*/ 48 w 77"/>
                <a:gd name="T3" fmla="*/ 80 h 81"/>
                <a:gd name="T4" fmla="*/ 76 w 77"/>
                <a:gd name="T5" fmla="*/ 34 h 81"/>
                <a:gd name="T6" fmla="*/ 28 w 77"/>
                <a:gd name="T7" fmla="*/ 0 h 81"/>
                <a:gd name="T8" fmla="*/ 0 w 77"/>
                <a:gd name="T9" fmla="*/ 17 h 81"/>
                <a:gd name="T10" fmla="*/ 14 w 77"/>
                <a:gd name="T11" fmla="*/ 5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81">
                  <a:moveTo>
                    <a:pt x="14" y="54"/>
                  </a:moveTo>
                  <a:lnTo>
                    <a:pt x="48" y="80"/>
                  </a:lnTo>
                  <a:lnTo>
                    <a:pt x="76" y="34"/>
                  </a:lnTo>
                  <a:lnTo>
                    <a:pt x="28" y="0"/>
                  </a:lnTo>
                  <a:lnTo>
                    <a:pt x="0" y="17"/>
                  </a:lnTo>
                  <a:lnTo>
                    <a:pt x="14" y="54"/>
                  </a:lnTo>
                </a:path>
              </a:pathLst>
            </a:custGeom>
            <a:grpFill/>
            <a:ln w="12700" cap="flat" cmpd="sng">
              <a:solidFill>
                <a:schemeClr val="bg2">
                  <a:lumMod val="9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4" name="Freeform 145"/>
            <p:cNvSpPr>
              <a:spLocks noChangeArrowheads="1"/>
            </p:cNvSpPr>
            <p:nvPr/>
          </p:nvSpPr>
          <p:spPr bwMode="auto">
            <a:xfrm>
              <a:off x="6191250" y="2882094"/>
              <a:ext cx="66571" cy="61434"/>
            </a:xfrm>
            <a:custGeom>
              <a:avLst/>
              <a:gdLst>
                <a:gd name="T0" fmla="*/ 31 w 120"/>
                <a:gd name="T1" fmla="*/ 74 h 100"/>
                <a:gd name="T2" fmla="*/ 65 w 120"/>
                <a:gd name="T3" fmla="*/ 99 h 100"/>
                <a:gd name="T4" fmla="*/ 119 w 120"/>
                <a:gd name="T5" fmla="*/ 65 h 100"/>
                <a:gd name="T6" fmla="*/ 90 w 120"/>
                <a:gd name="T7" fmla="*/ 14 h 100"/>
                <a:gd name="T8" fmla="*/ 42 w 120"/>
                <a:gd name="T9" fmla="*/ 0 h 100"/>
                <a:gd name="T10" fmla="*/ 0 w 120"/>
                <a:gd name="T11" fmla="*/ 37 h 100"/>
                <a:gd name="T12" fmla="*/ 31 w 120"/>
                <a:gd name="T13" fmla="*/ 7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100">
                  <a:moveTo>
                    <a:pt x="31" y="74"/>
                  </a:moveTo>
                  <a:lnTo>
                    <a:pt x="65" y="99"/>
                  </a:lnTo>
                  <a:lnTo>
                    <a:pt x="119" y="65"/>
                  </a:lnTo>
                  <a:lnTo>
                    <a:pt x="90" y="14"/>
                  </a:lnTo>
                  <a:lnTo>
                    <a:pt x="42" y="0"/>
                  </a:lnTo>
                  <a:lnTo>
                    <a:pt x="0" y="37"/>
                  </a:lnTo>
                  <a:lnTo>
                    <a:pt x="31" y="74"/>
                  </a:lnTo>
                </a:path>
              </a:pathLst>
            </a:custGeom>
            <a:grpFill/>
            <a:ln w="12700" cap="flat" cmpd="sng">
              <a:solidFill>
                <a:schemeClr val="bg2">
                  <a:lumMod val="9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5" name="Freeform 146"/>
            <p:cNvSpPr>
              <a:spLocks noChangeArrowheads="1"/>
            </p:cNvSpPr>
            <p:nvPr/>
          </p:nvSpPr>
          <p:spPr bwMode="auto">
            <a:xfrm>
              <a:off x="6265218" y="2812646"/>
              <a:ext cx="34519" cy="45408"/>
            </a:xfrm>
            <a:custGeom>
              <a:avLst/>
              <a:gdLst>
                <a:gd name="T0" fmla="*/ 14 w 63"/>
                <a:gd name="T1" fmla="*/ 0 h 75"/>
                <a:gd name="T2" fmla="*/ 0 w 63"/>
                <a:gd name="T3" fmla="*/ 34 h 75"/>
                <a:gd name="T4" fmla="*/ 28 w 63"/>
                <a:gd name="T5" fmla="*/ 74 h 75"/>
                <a:gd name="T6" fmla="*/ 59 w 63"/>
                <a:gd name="T7" fmla="*/ 40 h 75"/>
                <a:gd name="T8" fmla="*/ 62 w 63"/>
                <a:gd name="T9" fmla="*/ 3 h 75"/>
                <a:gd name="T10" fmla="*/ 14 w 63"/>
                <a:gd name="T11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75">
                  <a:moveTo>
                    <a:pt x="14" y="0"/>
                  </a:moveTo>
                  <a:lnTo>
                    <a:pt x="0" y="34"/>
                  </a:lnTo>
                  <a:lnTo>
                    <a:pt x="28" y="74"/>
                  </a:lnTo>
                  <a:lnTo>
                    <a:pt x="59" y="40"/>
                  </a:lnTo>
                  <a:lnTo>
                    <a:pt x="62" y="3"/>
                  </a:lnTo>
                  <a:lnTo>
                    <a:pt x="14" y="0"/>
                  </a:lnTo>
                </a:path>
              </a:pathLst>
            </a:custGeom>
            <a:grpFill/>
            <a:ln w="12700" cap="flat" cmpd="sng">
              <a:solidFill>
                <a:schemeClr val="bg2">
                  <a:lumMod val="9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6" name="Freeform 147"/>
            <p:cNvSpPr>
              <a:spLocks noChangeArrowheads="1"/>
            </p:cNvSpPr>
            <p:nvPr/>
          </p:nvSpPr>
          <p:spPr bwMode="auto">
            <a:xfrm>
              <a:off x="6220837" y="2005979"/>
              <a:ext cx="59175" cy="69448"/>
            </a:xfrm>
            <a:custGeom>
              <a:avLst/>
              <a:gdLst>
                <a:gd name="T0" fmla="*/ 8 w 108"/>
                <a:gd name="T1" fmla="*/ 26 h 114"/>
                <a:gd name="T2" fmla="*/ 0 w 108"/>
                <a:gd name="T3" fmla="*/ 68 h 114"/>
                <a:gd name="T4" fmla="*/ 42 w 108"/>
                <a:gd name="T5" fmla="*/ 113 h 114"/>
                <a:gd name="T6" fmla="*/ 107 w 108"/>
                <a:gd name="T7" fmla="*/ 113 h 114"/>
                <a:gd name="T8" fmla="*/ 104 w 108"/>
                <a:gd name="T9" fmla="*/ 60 h 114"/>
                <a:gd name="T10" fmla="*/ 59 w 108"/>
                <a:gd name="T11" fmla="*/ 0 h 114"/>
                <a:gd name="T12" fmla="*/ 8 w 108"/>
                <a:gd name="T13" fmla="*/ 2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114">
                  <a:moveTo>
                    <a:pt x="8" y="26"/>
                  </a:moveTo>
                  <a:lnTo>
                    <a:pt x="0" y="68"/>
                  </a:lnTo>
                  <a:lnTo>
                    <a:pt x="42" y="113"/>
                  </a:lnTo>
                  <a:lnTo>
                    <a:pt x="107" y="113"/>
                  </a:lnTo>
                  <a:lnTo>
                    <a:pt x="104" y="60"/>
                  </a:lnTo>
                  <a:lnTo>
                    <a:pt x="59" y="0"/>
                  </a:lnTo>
                  <a:lnTo>
                    <a:pt x="8" y="26"/>
                  </a:lnTo>
                </a:path>
              </a:pathLst>
            </a:custGeom>
            <a:grpFill/>
            <a:ln w="12700" cap="flat" cmpd="sng">
              <a:solidFill>
                <a:schemeClr val="bg2">
                  <a:lumMod val="9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7" name="Freeform 148"/>
            <p:cNvSpPr>
              <a:spLocks noChangeArrowheads="1"/>
            </p:cNvSpPr>
            <p:nvPr/>
          </p:nvSpPr>
          <p:spPr bwMode="auto">
            <a:xfrm>
              <a:off x="6378637" y="1746882"/>
              <a:ext cx="71502" cy="85475"/>
            </a:xfrm>
            <a:custGeom>
              <a:avLst/>
              <a:gdLst>
                <a:gd name="T0" fmla="*/ 3 w 128"/>
                <a:gd name="T1" fmla="*/ 121 h 139"/>
                <a:gd name="T2" fmla="*/ 62 w 128"/>
                <a:gd name="T3" fmla="*/ 138 h 139"/>
                <a:gd name="T4" fmla="*/ 127 w 128"/>
                <a:gd name="T5" fmla="*/ 121 h 139"/>
                <a:gd name="T6" fmla="*/ 88 w 128"/>
                <a:gd name="T7" fmla="*/ 39 h 139"/>
                <a:gd name="T8" fmla="*/ 40 w 128"/>
                <a:gd name="T9" fmla="*/ 0 h 139"/>
                <a:gd name="T10" fmla="*/ 9 w 128"/>
                <a:gd name="T11" fmla="*/ 33 h 139"/>
                <a:gd name="T12" fmla="*/ 0 w 128"/>
                <a:gd name="T13" fmla="*/ 84 h 139"/>
                <a:gd name="T14" fmla="*/ 3 w 128"/>
                <a:gd name="T15" fmla="*/ 12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" h="139">
                  <a:moveTo>
                    <a:pt x="3" y="121"/>
                  </a:moveTo>
                  <a:lnTo>
                    <a:pt x="62" y="138"/>
                  </a:lnTo>
                  <a:lnTo>
                    <a:pt x="127" y="121"/>
                  </a:lnTo>
                  <a:lnTo>
                    <a:pt x="88" y="39"/>
                  </a:lnTo>
                  <a:lnTo>
                    <a:pt x="40" y="0"/>
                  </a:lnTo>
                  <a:lnTo>
                    <a:pt x="9" y="33"/>
                  </a:lnTo>
                  <a:lnTo>
                    <a:pt x="0" y="84"/>
                  </a:lnTo>
                  <a:lnTo>
                    <a:pt x="3" y="121"/>
                  </a:lnTo>
                </a:path>
              </a:pathLst>
            </a:custGeom>
            <a:grpFill/>
            <a:ln w="12700" cap="flat" cmpd="sng">
              <a:solidFill>
                <a:schemeClr val="bg2">
                  <a:lumMod val="9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8" name="Freeform 149"/>
            <p:cNvSpPr>
              <a:spLocks noChangeArrowheads="1"/>
            </p:cNvSpPr>
            <p:nvPr/>
          </p:nvSpPr>
          <p:spPr bwMode="auto">
            <a:xfrm>
              <a:off x="6672044" y="5091081"/>
              <a:ext cx="2085912" cy="2433359"/>
            </a:xfrm>
            <a:custGeom>
              <a:avLst/>
              <a:gdLst>
                <a:gd name="T0" fmla="*/ 1705 w 3729"/>
                <a:gd name="T1" fmla="*/ 76 h 4017"/>
                <a:gd name="T2" fmla="*/ 1643 w 3729"/>
                <a:gd name="T3" fmla="*/ 302 h 4017"/>
                <a:gd name="T4" fmla="*/ 1654 w 3729"/>
                <a:gd name="T5" fmla="*/ 646 h 4017"/>
                <a:gd name="T6" fmla="*/ 1566 w 3729"/>
                <a:gd name="T7" fmla="*/ 819 h 4017"/>
                <a:gd name="T8" fmla="*/ 1420 w 3729"/>
                <a:gd name="T9" fmla="*/ 1084 h 4017"/>
                <a:gd name="T10" fmla="*/ 1589 w 3729"/>
                <a:gd name="T11" fmla="*/ 1310 h 4017"/>
                <a:gd name="T12" fmla="*/ 1549 w 3729"/>
                <a:gd name="T13" fmla="*/ 1487 h 4017"/>
                <a:gd name="T14" fmla="*/ 1578 w 3729"/>
                <a:gd name="T15" fmla="*/ 1581 h 4017"/>
                <a:gd name="T16" fmla="*/ 1349 w 3729"/>
                <a:gd name="T17" fmla="*/ 1674 h 4017"/>
                <a:gd name="T18" fmla="*/ 1157 w 3729"/>
                <a:gd name="T19" fmla="*/ 1702 h 4017"/>
                <a:gd name="T20" fmla="*/ 914 w 3729"/>
                <a:gd name="T21" fmla="*/ 2114 h 4017"/>
                <a:gd name="T22" fmla="*/ 737 w 3729"/>
                <a:gd name="T23" fmla="*/ 1933 h 4017"/>
                <a:gd name="T24" fmla="*/ 305 w 3729"/>
                <a:gd name="T25" fmla="*/ 2224 h 4017"/>
                <a:gd name="T26" fmla="*/ 401 w 3729"/>
                <a:gd name="T27" fmla="*/ 2518 h 4017"/>
                <a:gd name="T28" fmla="*/ 195 w 3729"/>
                <a:gd name="T29" fmla="*/ 3000 h 4017"/>
                <a:gd name="T30" fmla="*/ 189 w 3729"/>
                <a:gd name="T31" fmla="*/ 3260 h 4017"/>
                <a:gd name="T32" fmla="*/ 596 w 3729"/>
                <a:gd name="T33" fmla="*/ 3474 h 4017"/>
                <a:gd name="T34" fmla="*/ 889 w 3729"/>
                <a:gd name="T35" fmla="*/ 3500 h 4017"/>
                <a:gd name="T36" fmla="*/ 1358 w 3729"/>
                <a:gd name="T37" fmla="*/ 3821 h 4017"/>
                <a:gd name="T38" fmla="*/ 1504 w 3729"/>
                <a:gd name="T39" fmla="*/ 3945 h 4017"/>
                <a:gd name="T40" fmla="*/ 1538 w 3729"/>
                <a:gd name="T41" fmla="*/ 3900 h 4017"/>
                <a:gd name="T42" fmla="*/ 1507 w 3729"/>
                <a:gd name="T43" fmla="*/ 3833 h 4017"/>
                <a:gd name="T44" fmla="*/ 1795 w 3729"/>
                <a:gd name="T45" fmla="*/ 3680 h 4017"/>
                <a:gd name="T46" fmla="*/ 1992 w 3729"/>
                <a:gd name="T47" fmla="*/ 3415 h 4017"/>
                <a:gd name="T48" fmla="*/ 2142 w 3729"/>
                <a:gd name="T49" fmla="*/ 3172 h 4017"/>
                <a:gd name="T50" fmla="*/ 2210 w 3729"/>
                <a:gd name="T51" fmla="*/ 2690 h 4017"/>
                <a:gd name="T52" fmla="*/ 2297 w 3729"/>
                <a:gd name="T53" fmla="*/ 2453 h 4017"/>
                <a:gd name="T54" fmla="*/ 2193 w 3729"/>
                <a:gd name="T55" fmla="*/ 2283 h 4017"/>
                <a:gd name="T56" fmla="*/ 2379 w 3729"/>
                <a:gd name="T57" fmla="*/ 2170 h 4017"/>
                <a:gd name="T58" fmla="*/ 2642 w 3729"/>
                <a:gd name="T59" fmla="*/ 2060 h 4017"/>
                <a:gd name="T60" fmla="*/ 2839 w 3729"/>
                <a:gd name="T61" fmla="*/ 2168 h 4017"/>
                <a:gd name="T62" fmla="*/ 3237 w 3729"/>
                <a:gd name="T63" fmla="*/ 1964 h 4017"/>
                <a:gd name="T64" fmla="*/ 3514 w 3729"/>
                <a:gd name="T65" fmla="*/ 2004 h 4017"/>
                <a:gd name="T66" fmla="*/ 3511 w 3729"/>
                <a:gd name="T67" fmla="*/ 1708 h 4017"/>
                <a:gd name="T68" fmla="*/ 3570 w 3729"/>
                <a:gd name="T69" fmla="*/ 1479 h 4017"/>
                <a:gd name="T70" fmla="*/ 3370 w 3729"/>
                <a:gd name="T71" fmla="*/ 1154 h 4017"/>
                <a:gd name="T72" fmla="*/ 2983 w 3729"/>
                <a:gd name="T73" fmla="*/ 929 h 4017"/>
                <a:gd name="T74" fmla="*/ 2695 w 3729"/>
                <a:gd name="T75" fmla="*/ 1431 h 4017"/>
                <a:gd name="T76" fmla="*/ 2548 w 3729"/>
                <a:gd name="T77" fmla="*/ 1439 h 4017"/>
                <a:gd name="T78" fmla="*/ 2190 w 3729"/>
                <a:gd name="T79" fmla="*/ 1414 h 4017"/>
                <a:gd name="T80" fmla="*/ 2207 w 3729"/>
                <a:gd name="T81" fmla="*/ 1129 h 4017"/>
                <a:gd name="T82" fmla="*/ 2122 w 3729"/>
                <a:gd name="T83" fmla="*/ 748 h 4017"/>
                <a:gd name="T84" fmla="*/ 2066 w 3729"/>
                <a:gd name="T85" fmla="*/ 508 h 4017"/>
                <a:gd name="T86" fmla="*/ 1942 w 3729"/>
                <a:gd name="T87" fmla="*/ 234 h 4017"/>
                <a:gd name="T88" fmla="*/ 1851 w 3729"/>
                <a:gd name="T89" fmla="*/ 136 h 4017"/>
                <a:gd name="T90" fmla="*/ 1194 w 3729"/>
                <a:gd name="T91" fmla="*/ 3392 h 4017"/>
                <a:gd name="T92" fmla="*/ 1222 w 3729"/>
                <a:gd name="T93" fmla="*/ 3198 h 4017"/>
                <a:gd name="T94" fmla="*/ 1315 w 3729"/>
                <a:gd name="T95" fmla="*/ 3164 h 4017"/>
                <a:gd name="T96" fmla="*/ 1592 w 3729"/>
                <a:gd name="T97" fmla="*/ 3271 h 4017"/>
                <a:gd name="T98" fmla="*/ 1696 w 3729"/>
                <a:gd name="T99" fmla="*/ 3291 h 4017"/>
                <a:gd name="T100" fmla="*/ 1823 w 3729"/>
                <a:gd name="T101" fmla="*/ 3358 h 4017"/>
                <a:gd name="T102" fmla="*/ 1657 w 3729"/>
                <a:gd name="T103" fmla="*/ 3567 h 4017"/>
                <a:gd name="T104" fmla="*/ 1366 w 3729"/>
                <a:gd name="T105" fmla="*/ 3469 h 4017"/>
                <a:gd name="T106" fmla="*/ 1194 w 3729"/>
                <a:gd name="T107" fmla="*/ 3392 h 4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29" h="4017">
                  <a:moveTo>
                    <a:pt x="1863" y="0"/>
                  </a:moveTo>
                  <a:lnTo>
                    <a:pt x="1818" y="51"/>
                  </a:lnTo>
                  <a:lnTo>
                    <a:pt x="1815" y="54"/>
                  </a:lnTo>
                  <a:lnTo>
                    <a:pt x="1812" y="54"/>
                  </a:lnTo>
                  <a:lnTo>
                    <a:pt x="1705" y="76"/>
                  </a:lnTo>
                  <a:lnTo>
                    <a:pt x="1609" y="119"/>
                  </a:lnTo>
                  <a:lnTo>
                    <a:pt x="1614" y="226"/>
                  </a:lnTo>
                  <a:lnTo>
                    <a:pt x="1643" y="297"/>
                  </a:lnTo>
                  <a:lnTo>
                    <a:pt x="1643" y="299"/>
                  </a:lnTo>
                  <a:lnTo>
                    <a:pt x="1643" y="302"/>
                  </a:lnTo>
                  <a:lnTo>
                    <a:pt x="1589" y="424"/>
                  </a:lnTo>
                  <a:lnTo>
                    <a:pt x="1643" y="511"/>
                  </a:lnTo>
                  <a:lnTo>
                    <a:pt x="1643" y="514"/>
                  </a:lnTo>
                  <a:lnTo>
                    <a:pt x="1643" y="517"/>
                  </a:lnTo>
                  <a:lnTo>
                    <a:pt x="1654" y="646"/>
                  </a:lnTo>
                  <a:lnTo>
                    <a:pt x="1654" y="649"/>
                  </a:lnTo>
                  <a:lnTo>
                    <a:pt x="1654" y="652"/>
                  </a:lnTo>
                  <a:lnTo>
                    <a:pt x="1569" y="816"/>
                  </a:lnTo>
                  <a:lnTo>
                    <a:pt x="1569" y="819"/>
                  </a:lnTo>
                  <a:lnTo>
                    <a:pt x="1566" y="819"/>
                  </a:lnTo>
                  <a:lnTo>
                    <a:pt x="1425" y="906"/>
                  </a:lnTo>
                  <a:lnTo>
                    <a:pt x="1479" y="996"/>
                  </a:lnTo>
                  <a:lnTo>
                    <a:pt x="1482" y="999"/>
                  </a:lnTo>
                  <a:lnTo>
                    <a:pt x="1479" y="1002"/>
                  </a:lnTo>
                  <a:lnTo>
                    <a:pt x="1420" y="1084"/>
                  </a:lnTo>
                  <a:lnTo>
                    <a:pt x="1451" y="1188"/>
                  </a:lnTo>
                  <a:lnTo>
                    <a:pt x="1569" y="1228"/>
                  </a:lnTo>
                  <a:lnTo>
                    <a:pt x="1572" y="1228"/>
                  </a:lnTo>
                  <a:lnTo>
                    <a:pt x="1572" y="1231"/>
                  </a:lnTo>
                  <a:lnTo>
                    <a:pt x="1589" y="1310"/>
                  </a:lnTo>
                  <a:lnTo>
                    <a:pt x="1589" y="1312"/>
                  </a:lnTo>
                  <a:lnTo>
                    <a:pt x="1586" y="1315"/>
                  </a:lnTo>
                  <a:lnTo>
                    <a:pt x="1499" y="1408"/>
                  </a:lnTo>
                  <a:lnTo>
                    <a:pt x="1493" y="1473"/>
                  </a:lnTo>
                  <a:lnTo>
                    <a:pt x="1549" y="1487"/>
                  </a:lnTo>
                  <a:lnTo>
                    <a:pt x="1552" y="1487"/>
                  </a:lnTo>
                  <a:lnTo>
                    <a:pt x="1552" y="1490"/>
                  </a:lnTo>
                  <a:lnTo>
                    <a:pt x="1580" y="1575"/>
                  </a:lnTo>
                  <a:lnTo>
                    <a:pt x="1580" y="1578"/>
                  </a:lnTo>
                  <a:lnTo>
                    <a:pt x="1578" y="1581"/>
                  </a:lnTo>
                  <a:lnTo>
                    <a:pt x="1513" y="1645"/>
                  </a:lnTo>
                  <a:lnTo>
                    <a:pt x="1485" y="1744"/>
                  </a:lnTo>
                  <a:lnTo>
                    <a:pt x="1482" y="1753"/>
                  </a:lnTo>
                  <a:lnTo>
                    <a:pt x="1473" y="1747"/>
                  </a:lnTo>
                  <a:lnTo>
                    <a:pt x="1349" y="1674"/>
                  </a:lnTo>
                  <a:lnTo>
                    <a:pt x="1346" y="1674"/>
                  </a:lnTo>
                  <a:lnTo>
                    <a:pt x="1346" y="1671"/>
                  </a:lnTo>
                  <a:lnTo>
                    <a:pt x="1287" y="1544"/>
                  </a:lnTo>
                  <a:lnTo>
                    <a:pt x="1174" y="1595"/>
                  </a:lnTo>
                  <a:lnTo>
                    <a:pt x="1157" y="1702"/>
                  </a:lnTo>
                  <a:lnTo>
                    <a:pt x="1157" y="1705"/>
                  </a:lnTo>
                  <a:lnTo>
                    <a:pt x="1154" y="1708"/>
                  </a:lnTo>
                  <a:lnTo>
                    <a:pt x="903" y="1981"/>
                  </a:lnTo>
                  <a:lnTo>
                    <a:pt x="914" y="2108"/>
                  </a:lnTo>
                  <a:lnTo>
                    <a:pt x="914" y="2114"/>
                  </a:lnTo>
                  <a:lnTo>
                    <a:pt x="909" y="2117"/>
                  </a:lnTo>
                  <a:lnTo>
                    <a:pt x="841" y="2145"/>
                  </a:lnTo>
                  <a:lnTo>
                    <a:pt x="835" y="2148"/>
                  </a:lnTo>
                  <a:lnTo>
                    <a:pt x="833" y="2142"/>
                  </a:lnTo>
                  <a:lnTo>
                    <a:pt x="737" y="1933"/>
                  </a:lnTo>
                  <a:lnTo>
                    <a:pt x="672" y="2021"/>
                  </a:lnTo>
                  <a:lnTo>
                    <a:pt x="669" y="2024"/>
                  </a:lnTo>
                  <a:lnTo>
                    <a:pt x="666" y="2024"/>
                  </a:lnTo>
                  <a:lnTo>
                    <a:pt x="406" y="2035"/>
                  </a:lnTo>
                  <a:lnTo>
                    <a:pt x="305" y="2224"/>
                  </a:lnTo>
                  <a:lnTo>
                    <a:pt x="421" y="2405"/>
                  </a:lnTo>
                  <a:lnTo>
                    <a:pt x="423" y="2407"/>
                  </a:lnTo>
                  <a:lnTo>
                    <a:pt x="423" y="2410"/>
                  </a:lnTo>
                  <a:lnTo>
                    <a:pt x="401" y="2512"/>
                  </a:lnTo>
                  <a:lnTo>
                    <a:pt x="401" y="2518"/>
                  </a:lnTo>
                  <a:lnTo>
                    <a:pt x="395" y="2518"/>
                  </a:lnTo>
                  <a:lnTo>
                    <a:pt x="282" y="2534"/>
                  </a:lnTo>
                  <a:lnTo>
                    <a:pt x="217" y="2659"/>
                  </a:lnTo>
                  <a:lnTo>
                    <a:pt x="195" y="2994"/>
                  </a:lnTo>
                  <a:lnTo>
                    <a:pt x="195" y="3000"/>
                  </a:lnTo>
                  <a:lnTo>
                    <a:pt x="189" y="3000"/>
                  </a:lnTo>
                  <a:lnTo>
                    <a:pt x="79" y="2989"/>
                  </a:lnTo>
                  <a:lnTo>
                    <a:pt x="0" y="3025"/>
                  </a:lnTo>
                  <a:lnTo>
                    <a:pt x="0" y="3090"/>
                  </a:lnTo>
                  <a:lnTo>
                    <a:pt x="189" y="3260"/>
                  </a:lnTo>
                  <a:lnTo>
                    <a:pt x="471" y="3457"/>
                  </a:lnTo>
                  <a:lnTo>
                    <a:pt x="584" y="3449"/>
                  </a:lnTo>
                  <a:lnTo>
                    <a:pt x="590" y="3449"/>
                  </a:lnTo>
                  <a:lnTo>
                    <a:pt x="590" y="3454"/>
                  </a:lnTo>
                  <a:lnTo>
                    <a:pt x="596" y="3474"/>
                  </a:lnTo>
                  <a:lnTo>
                    <a:pt x="669" y="3477"/>
                  </a:lnTo>
                  <a:lnTo>
                    <a:pt x="799" y="3384"/>
                  </a:lnTo>
                  <a:lnTo>
                    <a:pt x="804" y="3381"/>
                  </a:lnTo>
                  <a:lnTo>
                    <a:pt x="807" y="3387"/>
                  </a:lnTo>
                  <a:lnTo>
                    <a:pt x="889" y="3500"/>
                  </a:lnTo>
                  <a:lnTo>
                    <a:pt x="1137" y="3697"/>
                  </a:lnTo>
                  <a:lnTo>
                    <a:pt x="1259" y="3697"/>
                  </a:lnTo>
                  <a:lnTo>
                    <a:pt x="1262" y="3697"/>
                  </a:lnTo>
                  <a:lnTo>
                    <a:pt x="1264" y="3700"/>
                  </a:lnTo>
                  <a:lnTo>
                    <a:pt x="1358" y="3821"/>
                  </a:lnTo>
                  <a:lnTo>
                    <a:pt x="1358" y="3824"/>
                  </a:lnTo>
                  <a:lnTo>
                    <a:pt x="1358" y="3827"/>
                  </a:lnTo>
                  <a:lnTo>
                    <a:pt x="1369" y="3920"/>
                  </a:lnTo>
                  <a:lnTo>
                    <a:pt x="1499" y="3945"/>
                  </a:lnTo>
                  <a:lnTo>
                    <a:pt x="1504" y="3945"/>
                  </a:lnTo>
                  <a:lnTo>
                    <a:pt x="1504" y="3948"/>
                  </a:lnTo>
                  <a:lnTo>
                    <a:pt x="1521" y="4016"/>
                  </a:lnTo>
                  <a:lnTo>
                    <a:pt x="1634" y="3979"/>
                  </a:lnTo>
                  <a:lnTo>
                    <a:pt x="1657" y="3900"/>
                  </a:lnTo>
                  <a:lnTo>
                    <a:pt x="1538" y="3900"/>
                  </a:lnTo>
                  <a:lnTo>
                    <a:pt x="1532" y="3900"/>
                  </a:lnTo>
                  <a:lnTo>
                    <a:pt x="1530" y="3897"/>
                  </a:lnTo>
                  <a:lnTo>
                    <a:pt x="1504" y="3841"/>
                  </a:lnTo>
                  <a:lnTo>
                    <a:pt x="1501" y="3835"/>
                  </a:lnTo>
                  <a:lnTo>
                    <a:pt x="1507" y="3833"/>
                  </a:lnTo>
                  <a:lnTo>
                    <a:pt x="1564" y="3799"/>
                  </a:lnTo>
                  <a:lnTo>
                    <a:pt x="1564" y="3799"/>
                  </a:lnTo>
                  <a:lnTo>
                    <a:pt x="1564" y="3799"/>
                  </a:lnTo>
                  <a:lnTo>
                    <a:pt x="1640" y="3787"/>
                  </a:lnTo>
                  <a:lnTo>
                    <a:pt x="1795" y="3680"/>
                  </a:lnTo>
                  <a:lnTo>
                    <a:pt x="1851" y="3596"/>
                  </a:lnTo>
                  <a:lnTo>
                    <a:pt x="1851" y="3596"/>
                  </a:lnTo>
                  <a:lnTo>
                    <a:pt x="1851" y="3596"/>
                  </a:lnTo>
                  <a:lnTo>
                    <a:pt x="1967" y="3491"/>
                  </a:lnTo>
                  <a:lnTo>
                    <a:pt x="1992" y="3415"/>
                  </a:lnTo>
                  <a:lnTo>
                    <a:pt x="1992" y="3415"/>
                  </a:lnTo>
                  <a:lnTo>
                    <a:pt x="1992" y="3415"/>
                  </a:lnTo>
                  <a:lnTo>
                    <a:pt x="2060" y="3299"/>
                  </a:lnTo>
                  <a:lnTo>
                    <a:pt x="2060" y="3299"/>
                  </a:lnTo>
                  <a:lnTo>
                    <a:pt x="2142" y="3172"/>
                  </a:lnTo>
                  <a:lnTo>
                    <a:pt x="2213" y="2978"/>
                  </a:lnTo>
                  <a:lnTo>
                    <a:pt x="2213" y="2978"/>
                  </a:lnTo>
                  <a:lnTo>
                    <a:pt x="2266" y="2822"/>
                  </a:lnTo>
                  <a:lnTo>
                    <a:pt x="2210" y="2692"/>
                  </a:lnTo>
                  <a:lnTo>
                    <a:pt x="2210" y="2690"/>
                  </a:lnTo>
                  <a:lnTo>
                    <a:pt x="2210" y="2687"/>
                  </a:lnTo>
                  <a:lnTo>
                    <a:pt x="2224" y="2546"/>
                  </a:lnTo>
                  <a:lnTo>
                    <a:pt x="2224" y="2543"/>
                  </a:lnTo>
                  <a:lnTo>
                    <a:pt x="2224" y="2540"/>
                  </a:lnTo>
                  <a:lnTo>
                    <a:pt x="2297" y="2453"/>
                  </a:lnTo>
                  <a:lnTo>
                    <a:pt x="2210" y="2379"/>
                  </a:lnTo>
                  <a:lnTo>
                    <a:pt x="2207" y="2376"/>
                  </a:lnTo>
                  <a:lnTo>
                    <a:pt x="2207" y="2374"/>
                  </a:lnTo>
                  <a:lnTo>
                    <a:pt x="2193" y="2292"/>
                  </a:lnTo>
                  <a:lnTo>
                    <a:pt x="2193" y="2283"/>
                  </a:lnTo>
                  <a:lnTo>
                    <a:pt x="2201" y="2283"/>
                  </a:lnTo>
                  <a:lnTo>
                    <a:pt x="2351" y="2264"/>
                  </a:lnTo>
                  <a:lnTo>
                    <a:pt x="2368" y="2176"/>
                  </a:lnTo>
                  <a:lnTo>
                    <a:pt x="2371" y="2168"/>
                  </a:lnTo>
                  <a:lnTo>
                    <a:pt x="2379" y="2170"/>
                  </a:lnTo>
                  <a:lnTo>
                    <a:pt x="2458" y="2199"/>
                  </a:lnTo>
                  <a:lnTo>
                    <a:pt x="2596" y="2153"/>
                  </a:lnTo>
                  <a:lnTo>
                    <a:pt x="2633" y="2063"/>
                  </a:lnTo>
                  <a:lnTo>
                    <a:pt x="2636" y="2058"/>
                  </a:lnTo>
                  <a:lnTo>
                    <a:pt x="2642" y="2060"/>
                  </a:lnTo>
                  <a:lnTo>
                    <a:pt x="2712" y="2097"/>
                  </a:lnTo>
                  <a:lnTo>
                    <a:pt x="2783" y="2097"/>
                  </a:lnTo>
                  <a:lnTo>
                    <a:pt x="2786" y="2097"/>
                  </a:lnTo>
                  <a:lnTo>
                    <a:pt x="2788" y="2100"/>
                  </a:lnTo>
                  <a:lnTo>
                    <a:pt x="2839" y="2168"/>
                  </a:lnTo>
                  <a:lnTo>
                    <a:pt x="3135" y="2089"/>
                  </a:lnTo>
                  <a:lnTo>
                    <a:pt x="3169" y="1962"/>
                  </a:lnTo>
                  <a:lnTo>
                    <a:pt x="3172" y="1956"/>
                  </a:lnTo>
                  <a:lnTo>
                    <a:pt x="3178" y="1956"/>
                  </a:lnTo>
                  <a:lnTo>
                    <a:pt x="3237" y="1964"/>
                  </a:lnTo>
                  <a:lnTo>
                    <a:pt x="3310" y="1880"/>
                  </a:lnTo>
                  <a:lnTo>
                    <a:pt x="3322" y="1868"/>
                  </a:lnTo>
                  <a:lnTo>
                    <a:pt x="3325" y="1885"/>
                  </a:lnTo>
                  <a:lnTo>
                    <a:pt x="3333" y="1976"/>
                  </a:lnTo>
                  <a:lnTo>
                    <a:pt x="3514" y="2004"/>
                  </a:lnTo>
                  <a:lnTo>
                    <a:pt x="3621" y="1931"/>
                  </a:lnTo>
                  <a:lnTo>
                    <a:pt x="3627" y="1792"/>
                  </a:lnTo>
                  <a:lnTo>
                    <a:pt x="3514" y="1713"/>
                  </a:lnTo>
                  <a:lnTo>
                    <a:pt x="3511" y="1710"/>
                  </a:lnTo>
                  <a:lnTo>
                    <a:pt x="3511" y="1708"/>
                  </a:lnTo>
                  <a:lnTo>
                    <a:pt x="3502" y="1533"/>
                  </a:lnTo>
                  <a:lnTo>
                    <a:pt x="3502" y="1530"/>
                  </a:lnTo>
                  <a:lnTo>
                    <a:pt x="3505" y="1527"/>
                  </a:lnTo>
                  <a:lnTo>
                    <a:pt x="3567" y="1479"/>
                  </a:lnTo>
                  <a:lnTo>
                    <a:pt x="3570" y="1479"/>
                  </a:lnTo>
                  <a:lnTo>
                    <a:pt x="3573" y="1479"/>
                  </a:lnTo>
                  <a:lnTo>
                    <a:pt x="3728" y="1473"/>
                  </a:lnTo>
                  <a:lnTo>
                    <a:pt x="3584" y="1146"/>
                  </a:lnTo>
                  <a:lnTo>
                    <a:pt x="3505" y="1092"/>
                  </a:lnTo>
                  <a:lnTo>
                    <a:pt x="3370" y="1154"/>
                  </a:lnTo>
                  <a:lnTo>
                    <a:pt x="3364" y="1157"/>
                  </a:lnTo>
                  <a:lnTo>
                    <a:pt x="3361" y="1149"/>
                  </a:lnTo>
                  <a:lnTo>
                    <a:pt x="3310" y="999"/>
                  </a:lnTo>
                  <a:lnTo>
                    <a:pt x="3093" y="912"/>
                  </a:lnTo>
                  <a:lnTo>
                    <a:pt x="2983" y="929"/>
                  </a:lnTo>
                  <a:lnTo>
                    <a:pt x="2814" y="1293"/>
                  </a:lnTo>
                  <a:lnTo>
                    <a:pt x="2814" y="1293"/>
                  </a:lnTo>
                  <a:lnTo>
                    <a:pt x="2814" y="1293"/>
                  </a:lnTo>
                  <a:lnTo>
                    <a:pt x="2701" y="1425"/>
                  </a:lnTo>
                  <a:lnTo>
                    <a:pt x="2695" y="1431"/>
                  </a:lnTo>
                  <a:lnTo>
                    <a:pt x="2690" y="1425"/>
                  </a:lnTo>
                  <a:lnTo>
                    <a:pt x="2608" y="1344"/>
                  </a:lnTo>
                  <a:lnTo>
                    <a:pt x="2554" y="1437"/>
                  </a:lnTo>
                  <a:lnTo>
                    <a:pt x="2551" y="1439"/>
                  </a:lnTo>
                  <a:lnTo>
                    <a:pt x="2548" y="1439"/>
                  </a:lnTo>
                  <a:lnTo>
                    <a:pt x="2407" y="1442"/>
                  </a:lnTo>
                  <a:lnTo>
                    <a:pt x="2300" y="1524"/>
                  </a:lnTo>
                  <a:lnTo>
                    <a:pt x="2294" y="1527"/>
                  </a:lnTo>
                  <a:lnTo>
                    <a:pt x="2292" y="1521"/>
                  </a:lnTo>
                  <a:lnTo>
                    <a:pt x="2190" y="1414"/>
                  </a:lnTo>
                  <a:lnTo>
                    <a:pt x="2187" y="1411"/>
                  </a:lnTo>
                  <a:lnTo>
                    <a:pt x="2187" y="1408"/>
                  </a:lnTo>
                  <a:lnTo>
                    <a:pt x="2207" y="1129"/>
                  </a:lnTo>
                  <a:lnTo>
                    <a:pt x="2207" y="1129"/>
                  </a:lnTo>
                  <a:lnTo>
                    <a:pt x="2207" y="1129"/>
                  </a:lnTo>
                  <a:lnTo>
                    <a:pt x="2300" y="915"/>
                  </a:lnTo>
                  <a:lnTo>
                    <a:pt x="2182" y="878"/>
                  </a:lnTo>
                  <a:lnTo>
                    <a:pt x="2179" y="878"/>
                  </a:lnTo>
                  <a:lnTo>
                    <a:pt x="2179" y="875"/>
                  </a:lnTo>
                  <a:lnTo>
                    <a:pt x="2122" y="748"/>
                  </a:lnTo>
                  <a:lnTo>
                    <a:pt x="2122" y="745"/>
                  </a:lnTo>
                  <a:lnTo>
                    <a:pt x="2122" y="742"/>
                  </a:lnTo>
                  <a:lnTo>
                    <a:pt x="2165" y="565"/>
                  </a:lnTo>
                  <a:lnTo>
                    <a:pt x="2069" y="511"/>
                  </a:lnTo>
                  <a:lnTo>
                    <a:pt x="2066" y="508"/>
                  </a:lnTo>
                  <a:lnTo>
                    <a:pt x="2066" y="505"/>
                  </a:lnTo>
                  <a:lnTo>
                    <a:pt x="2072" y="330"/>
                  </a:lnTo>
                  <a:lnTo>
                    <a:pt x="2001" y="192"/>
                  </a:lnTo>
                  <a:lnTo>
                    <a:pt x="1945" y="232"/>
                  </a:lnTo>
                  <a:lnTo>
                    <a:pt x="1942" y="234"/>
                  </a:lnTo>
                  <a:lnTo>
                    <a:pt x="1939" y="234"/>
                  </a:lnTo>
                  <a:lnTo>
                    <a:pt x="1857" y="229"/>
                  </a:lnTo>
                  <a:lnTo>
                    <a:pt x="1851" y="229"/>
                  </a:lnTo>
                  <a:lnTo>
                    <a:pt x="1851" y="223"/>
                  </a:lnTo>
                  <a:lnTo>
                    <a:pt x="1851" y="136"/>
                  </a:lnTo>
                  <a:lnTo>
                    <a:pt x="1851" y="133"/>
                  </a:lnTo>
                  <a:lnTo>
                    <a:pt x="1854" y="130"/>
                  </a:lnTo>
                  <a:lnTo>
                    <a:pt x="1919" y="91"/>
                  </a:lnTo>
                  <a:lnTo>
                    <a:pt x="1863" y="0"/>
                  </a:lnTo>
                  <a:close/>
                  <a:moveTo>
                    <a:pt x="1194" y="3392"/>
                  </a:moveTo>
                  <a:lnTo>
                    <a:pt x="1180" y="3325"/>
                  </a:lnTo>
                  <a:lnTo>
                    <a:pt x="1180" y="3319"/>
                  </a:lnTo>
                  <a:lnTo>
                    <a:pt x="1185" y="3316"/>
                  </a:lnTo>
                  <a:lnTo>
                    <a:pt x="1250" y="3296"/>
                  </a:lnTo>
                  <a:lnTo>
                    <a:pt x="1222" y="3198"/>
                  </a:lnTo>
                  <a:lnTo>
                    <a:pt x="1222" y="3192"/>
                  </a:lnTo>
                  <a:lnTo>
                    <a:pt x="1228" y="3189"/>
                  </a:lnTo>
                  <a:lnTo>
                    <a:pt x="1307" y="3161"/>
                  </a:lnTo>
                  <a:lnTo>
                    <a:pt x="1312" y="3158"/>
                  </a:lnTo>
                  <a:lnTo>
                    <a:pt x="1315" y="3164"/>
                  </a:lnTo>
                  <a:lnTo>
                    <a:pt x="1377" y="3285"/>
                  </a:lnTo>
                  <a:lnTo>
                    <a:pt x="1530" y="3195"/>
                  </a:lnTo>
                  <a:lnTo>
                    <a:pt x="1535" y="3192"/>
                  </a:lnTo>
                  <a:lnTo>
                    <a:pt x="1538" y="3198"/>
                  </a:lnTo>
                  <a:lnTo>
                    <a:pt x="1592" y="3271"/>
                  </a:lnTo>
                  <a:lnTo>
                    <a:pt x="1592" y="3271"/>
                  </a:lnTo>
                  <a:lnTo>
                    <a:pt x="1592" y="3271"/>
                  </a:lnTo>
                  <a:lnTo>
                    <a:pt x="1637" y="3313"/>
                  </a:lnTo>
                  <a:lnTo>
                    <a:pt x="1696" y="3291"/>
                  </a:lnTo>
                  <a:lnTo>
                    <a:pt x="1696" y="3291"/>
                  </a:lnTo>
                  <a:lnTo>
                    <a:pt x="1696" y="3291"/>
                  </a:lnTo>
                  <a:lnTo>
                    <a:pt x="1778" y="3291"/>
                  </a:lnTo>
                  <a:lnTo>
                    <a:pt x="1781" y="3291"/>
                  </a:lnTo>
                  <a:lnTo>
                    <a:pt x="1784" y="3294"/>
                  </a:lnTo>
                  <a:lnTo>
                    <a:pt x="1823" y="3358"/>
                  </a:lnTo>
                  <a:lnTo>
                    <a:pt x="1826" y="3361"/>
                  </a:lnTo>
                  <a:lnTo>
                    <a:pt x="1823" y="3364"/>
                  </a:lnTo>
                  <a:lnTo>
                    <a:pt x="1665" y="3564"/>
                  </a:lnTo>
                  <a:lnTo>
                    <a:pt x="1662" y="3570"/>
                  </a:lnTo>
                  <a:lnTo>
                    <a:pt x="1657" y="3567"/>
                  </a:lnTo>
                  <a:lnTo>
                    <a:pt x="1561" y="3500"/>
                  </a:lnTo>
                  <a:lnTo>
                    <a:pt x="1442" y="3511"/>
                  </a:lnTo>
                  <a:lnTo>
                    <a:pt x="1439" y="3511"/>
                  </a:lnTo>
                  <a:lnTo>
                    <a:pt x="1437" y="3511"/>
                  </a:lnTo>
                  <a:lnTo>
                    <a:pt x="1366" y="3469"/>
                  </a:lnTo>
                  <a:lnTo>
                    <a:pt x="1366" y="3469"/>
                  </a:lnTo>
                  <a:lnTo>
                    <a:pt x="1284" y="3409"/>
                  </a:lnTo>
                  <a:lnTo>
                    <a:pt x="1199" y="3401"/>
                  </a:lnTo>
                  <a:lnTo>
                    <a:pt x="1194" y="3401"/>
                  </a:lnTo>
                  <a:lnTo>
                    <a:pt x="1194" y="3392"/>
                  </a:lnTo>
                  <a:close/>
                </a:path>
              </a:pathLst>
            </a:custGeom>
            <a:grpFill/>
            <a:ln w="12700" cap="flat" cmpd="sng">
              <a:solidFill>
                <a:schemeClr val="bg2">
                  <a:lumMod val="9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9" name="Freeform 150"/>
            <p:cNvSpPr>
              <a:spLocks noChangeArrowheads="1"/>
            </p:cNvSpPr>
            <p:nvPr/>
          </p:nvSpPr>
          <p:spPr bwMode="auto">
            <a:xfrm>
              <a:off x="7189824" y="6855022"/>
              <a:ext cx="555488" cy="461086"/>
            </a:xfrm>
            <a:custGeom>
              <a:avLst/>
              <a:gdLst>
                <a:gd name="T0" fmla="*/ 0 w 616"/>
                <a:gd name="T1" fmla="*/ 155 h 379"/>
                <a:gd name="T2" fmla="*/ 11 w 616"/>
                <a:gd name="T3" fmla="*/ 212 h 379"/>
                <a:gd name="T4" fmla="*/ 90 w 616"/>
                <a:gd name="T5" fmla="*/ 217 h 379"/>
                <a:gd name="T6" fmla="*/ 93 w 616"/>
                <a:gd name="T7" fmla="*/ 217 h 379"/>
                <a:gd name="T8" fmla="*/ 96 w 616"/>
                <a:gd name="T9" fmla="*/ 217 h 379"/>
                <a:gd name="T10" fmla="*/ 96 w 616"/>
                <a:gd name="T11" fmla="*/ 220 h 379"/>
                <a:gd name="T12" fmla="*/ 98 w 616"/>
                <a:gd name="T13" fmla="*/ 220 h 379"/>
                <a:gd name="T14" fmla="*/ 98 w 616"/>
                <a:gd name="T15" fmla="*/ 220 h 379"/>
                <a:gd name="T16" fmla="*/ 180 w 616"/>
                <a:gd name="T17" fmla="*/ 279 h 379"/>
                <a:gd name="T18" fmla="*/ 248 w 616"/>
                <a:gd name="T19" fmla="*/ 322 h 379"/>
                <a:gd name="T20" fmla="*/ 364 w 616"/>
                <a:gd name="T21" fmla="*/ 310 h 379"/>
                <a:gd name="T22" fmla="*/ 367 w 616"/>
                <a:gd name="T23" fmla="*/ 310 h 379"/>
                <a:gd name="T24" fmla="*/ 367 w 616"/>
                <a:gd name="T25" fmla="*/ 310 h 379"/>
                <a:gd name="T26" fmla="*/ 369 w 616"/>
                <a:gd name="T27" fmla="*/ 313 h 379"/>
                <a:gd name="T28" fmla="*/ 372 w 616"/>
                <a:gd name="T29" fmla="*/ 313 h 379"/>
                <a:gd name="T30" fmla="*/ 462 w 616"/>
                <a:gd name="T31" fmla="*/ 378 h 379"/>
                <a:gd name="T32" fmla="*/ 615 w 616"/>
                <a:gd name="T33" fmla="*/ 186 h 379"/>
                <a:gd name="T34" fmla="*/ 578 w 616"/>
                <a:gd name="T35" fmla="*/ 127 h 379"/>
                <a:gd name="T36" fmla="*/ 502 w 616"/>
                <a:gd name="T37" fmla="*/ 127 h 379"/>
                <a:gd name="T38" fmla="*/ 443 w 616"/>
                <a:gd name="T39" fmla="*/ 150 h 379"/>
                <a:gd name="T40" fmla="*/ 440 w 616"/>
                <a:gd name="T41" fmla="*/ 152 h 379"/>
                <a:gd name="T42" fmla="*/ 437 w 616"/>
                <a:gd name="T43" fmla="*/ 152 h 379"/>
                <a:gd name="T44" fmla="*/ 434 w 616"/>
                <a:gd name="T45" fmla="*/ 150 h 379"/>
                <a:gd name="T46" fmla="*/ 431 w 616"/>
                <a:gd name="T47" fmla="*/ 147 h 379"/>
                <a:gd name="T48" fmla="*/ 386 w 616"/>
                <a:gd name="T49" fmla="*/ 104 h 379"/>
                <a:gd name="T50" fmla="*/ 386 w 616"/>
                <a:gd name="T51" fmla="*/ 104 h 379"/>
                <a:gd name="T52" fmla="*/ 383 w 616"/>
                <a:gd name="T53" fmla="*/ 104 h 379"/>
                <a:gd name="T54" fmla="*/ 383 w 616"/>
                <a:gd name="T55" fmla="*/ 104 h 379"/>
                <a:gd name="T56" fmla="*/ 383 w 616"/>
                <a:gd name="T57" fmla="*/ 104 h 379"/>
                <a:gd name="T58" fmla="*/ 383 w 616"/>
                <a:gd name="T59" fmla="*/ 104 h 379"/>
                <a:gd name="T60" fmla="*/ 333 w 616"/>
                <a:gd name="T61" fmla="*/ 34 h 379"/>
                <a:gd name="T62" fmla="*/ 186 w 616"/>
                <a:gd name="T63" fmla="*/ 121 h 379"/>
                <a:gd name="T64" fmla="*/ 180 w 616"/>
                <a:gd name="T65" fmla="*/ 127 h 379"/>
                <a:gd name="T66" fmla="*/ 175 w 616"/>
                <a:gd name="T67" fmla="*/ 130 h 379"/>
                <a:gd name="T68" fmla="*/ 172 w 616"/>
                <a:gd name="T69" fmla="*/ 124 h 379"/>
                <a:gd name="T70" fmla="*/ 166 w 616"/>
                <a:gd name="T71" fmla="*/ 116 h 379"/>
                <a:gd name="T72" fmla="*/ 110 w 616"/>
                <a:gd name="T73" fmla="*/ 0 h 379"/>
                <a:gd name="T74" fmla="*/ 42 w 616"/>
                <a:gd name="T75" fmla="*/ 25 h 379"/>
                <a:gd name="T76" fmla="*/ 70 w 616"/>
                <a:gd name="T77" fmla="*/ 119 h 379"/>
                <a:gd name="T78" fmla="*/ 70 w 616"/>
                <a:gd name="T79" fmla="*/ 124 h 379"/>
                <a:gd name="T80" fmla="*/ 73 w 616"/>
                <a:gd name="T81" fmla="*/ 130 h 379"/>
                <a:gd name="T82" fmla="*/ 67 w 616"/>
                <a:gd name="T83" fmla="*/ 133 h 379"/>
                <a:gd name="T84" fmla="*/ 59 w 616"/>
                <a:gd name="T85" fmla="*/ 136 h 379"/>
                <a:gd name="T86" fmla="*/ 0 w 616"/>
                <a:gd name="T87" fmla="*/ 155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16" h="379">
                  <a:moveTo>
                    <a:pt x="0" y="155"/>
                  </a:moveTo>
                  <a:lnTo>
                    <a:pt x="11" y="212"/>
                  </a:lnTo>
                  <a:lnTo>
                    <a:pt x="90" y="217"/>
                  </a:lnTo>
                  <a:lnTo>
                    <a:pt x="93" y="217"/>
                  </a:lnTo>
                  <a:lnTo>
                    <a:pt x="96" y="217"/>
                  </a:lnTo>
                  <a:lnTo>
                    <a:pt x="96" y="220"/>
                  </a:lnTo>
                  <a:lnTo>
                    <a:pt x="98" y="220"/>
                  </a:lnTo>
                  <a:lnTo>
                    <a:pt x="98" y="220"/>
                  </a:lnTo>
                  <a:lnTo>
                    <a:pt x="180" y="279"/>
                  </a:lnTo>
                  <a:lnTo>
                    <a:pt x="248" y="322"/>
                  </a:lnTo>
                  <a:lnTo>
                    <a:pt x="364" y="310"/>
                  </a:lnTo>
                  <a:lnTo>
                    <a:pt x="367" y="310"/>
                  </a:lnTo>
                  <a:lnTo>
                    <a:pt x="367" y="310"/>
                  </a:lnTo>
                  <a:lnTo>
                    <a:pt x="369" y="313"/>
                  </a:lnTo>
                  <a:lnTo>
                    <a:pt x="372" y="313"/>
                  </a:lnTo>
                  <a:lnTo>
                    <a:pt x="462" y="378"/>
                  </a:lnTo>
                  <a:lnTo>
                    <a:pt x="615" y="186"/>
                  </a:lnTo>
                  <a:lnTo>
                    <a:pt x="578" y="127"/>
                  </a:lnTo>
                  <a:lnTo>
                    <a:pt x="502" y="127"/>
                  </a:lnTo>
                  <a:lnTo>
                    <a:pt x="443" y="150"/>
                  </a:lnTo>
                  <a:lnTo>
                    <a:pt x="440" y="152"/>
                  </a:lnTo>
                  <a:lnTo>
                    <a:pt x="437" y="152"/>
                  </a:lnTo>
                  <a:lnTo>
                    <a:pt x="434" y="150"/>
                  </a:lnTo>
                  <a:lnTo>
                    <a:pt x="431" y="147"/>
                  </a:lnTo>
                  <a:lnTo>
                    <a:pt x="386" y="104"/>
                  </a:lnTo>
                  <a:lnTo>
                    <a:pt x="386" y="104"/>
                  </a:lnTo>
                  <a:lnTo>
                    <a:pt x="383" y="104"/>
                  </a:lnTo>
                  <a:lnTo>
                    <a:pt x="383" y="104"/>
                  </a:lnTo>
                  <a:lnTo>
                    <a:pt x="383" y="104"/>
                  </a:lnTo>
                  <a:lnTo>
                    <a:pt x="383" y="104"/>
                  </a:lnTo>
                  <a:lnTo>
                    <a:pt x="333" y="34"/>
                  </a:lnTo>
                  <a:lnTo>
                    <a:pt x="186" y="121"/>
                  </a:lnTo>
                  <a:lnTo>
                    <a:pt x="180" y="127"/>
                  </a:lnTo>
                  <a:lnTo>
                    <a:pt x="175" y="130"/>
                  </a:lnTo>
                  <a:lnTo>
                    <a:pt x="172" y="124"/>
                  </a:lnTo>
                  <a:lnTo>
                    <a:pt x="166" y="116"/>
                  </a:lnTo>
                  <a:lnTo>
                    <a:pt x="110" y="0"/>
                  </a:lnTo>
                  <a:lnTo>
                    <a:pt x="42" y="25"/>
                  </a:lnTo>
                  <a:lnTo>
                    <a:pt x="70" y="119"/>
                  </a:lnTo>
                  <a:lnTo>
                    <a:pt x="70" y="124"/>
                  </a:lnTo>
                  <a:lnTo>
                    <a:pt x="73" y="130"/>
                  </a:lnTo>
                  <a:lnTo>
                    <a:pt x="67" y="133"/>
                  </a:lnTo>
                  <a:lnTo>
                    <a:pt x="59" y="136"/>
                  </a:lnTo>
                  <a:lnTo>
                    <a:pt x="0" y="155"/>
                  </a:lnTo>
                </a:path>
              </a:pathLst>
            </a:custGeom>
            <a:grpFill/>
            <a:ln w="12700" cap="flat" cmpd="sng">
              <a:solidFill>
                <a:schemeClr val="bg2">
                  <a:lumMod val="9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0" name="Freeform 151"/>
            <p:cNvSpPr>
              <a:spLocks noChangeArrowheads="1"/>
            </p:cNvSpPr>
            <p:nvPr/>
          </p:nvSpPr>
          <p:spPr bwMode="auto">
            <a:xfrm>
              <a:off x="7951700" y="5988565"/>
              <a:ext cx="1314173" cy="1797641"/>
            </a:xfrm>
            <a:custGeom>
              <a:avLst/>
              <a:gdLst>
                <a:gd name="T0" fmla="*/ 124 w 2352"/>
                <a:gd name="T1" fmla="*/ 2921 h 2967"/>
                <a:gd name="T2" fmla="*/ 1035 w 2352"/>
                <a:gd name="T3" fmla="*/ 2768 h 2967"/>
                <a:gd name="T4" fmla="*/ 1447 w 2352"/>
                <a:gd name="T5" fmla="*/ 2503 h 2967"/>
                <a:gd name="T6" fmla="*/ 1995 w 2352"/>
                <a:gd name="T7" fmla="*/ 2542 h 2967"/>
                <a:gd name="T8" fmla="*/ 2128 w 2352"/>
                <a:gd name="T9" fmla="*/ 2162 h 2967"/>
                <a:gd name="T10" fmla="*/ 2218 w 2352"/>
                <a:gd name="T11" fmla="*/ 1515 h 2967"/>
                <a:gd name="T12" fmla="*/ 2351 w 2352"/>
                <a:gd name="T13" fmla="*/ 1196 h 2967"/>
                <a:gd name="T14" fmla="*/ 2192 w 2352"/>
                <a:gd name="T15" fmla="*/ 954 h 2967"/>
                <a:gd name="T16" fmla="*/ 2147 w 2352"/>
                <a:gd name="T17" fmla="*/ 821 h 2967"/>
                <a:gd name="T18" fmla="*/ 2040 w 2352"/>
                <a:gd name="T19" fmla="*/ 655 h 2967"/>
                <a:gd name="T20" fmla="*/ 1972 w 2352"/>
                <a:gd name="T21" fmla="*/ 544 h 2967"/>
                <a:gd name="T22" fmla="*/ 1840 w 2352"/>
                <a:gd name="T23" fmla="*/ 615 h 2967"/>
                <a:gd name="T24" fmla="*/ 1763 w 2352"/>
                <a:gd name="T25" fmla="*/ 530 h 2967"/>
                <a:gd name="T26" fmla="*/ 1653 w 2352"/>
                <a:gd name="T27" fmla="*/ 367 h 2967"/>
                <a:gd name="T28" fmla="*/ 1301 w 2352"/>
                <a:gd name="T29" fmla="*/ 5 h 2967"/>
                <a:gd name="T30" fmla="*/ 1363 w 2352"/>
                <a:gd name="T31" fmla="*/ 296 h 2967"/>
                <a:gd name="T32" fmla="*/ 1360 w 2352"/>
                <a:gd name="T33" fmla="*/ 446 h 2967"/>
                <a:gd name="T34" fmla="*/ 1247 w 2352"/>
                <a:gd name="T35" fmla="*/ 528 h 2967"/>
                <a:gd name="T36" fmla="*/ 1058 w 2352"/>
                <a:gd name="T37" fmla="*/ 502 h 2967"/>
                <a:gd name="T38" fmla="*/ 1061 w 2352"/>
                <a:gd name="T39" fmla="*/ 623 h 2967"/>
                <a:gd name="T40" fmla="*/ 1258 w 2352"/>
                <a:gd name="T41" fmla="*/ 917 h 2967"/>
                <a:gd name="T42" fmla="*/ 1366 w 2352"/>
                <a:gd name="T43" fmla="*/ 1007 h 2967"/>
                <a:gd name="T44" fmla="*/ 1377 w 2352"/>
                <a:gd name="T45" fmla="*/ 1148 h 2967"/>
                <a:gd name="T46" fmla="*/ 1210 w 2352"/>
                <a:gd name="T47" fmla="*/ 1213 h 2967"/>
                <a:gd name="T48" fmla="*/ 1148 w 2352"/>
                <a:gd name="T49" fmla="*/ 1357 h 2967"/>
                <a:gd name="T50" fmla="*/ 1052 w 2352"/>
                <a:gd name="T51" fmla="*/ 1645 h 2967"/>
                <a:gd name="T52" fmla="*/ 1047 w 2352"/>
                <a:gd name="T53" fmla="*/ 1761 h 2967"/>
                <a:gd name="T54" fmla="*/ 965 w 2352"/>
                <a:gd name="T55" fmla="*/ 1868 h 2967"/>
                <a:gd name="T56" fmla="*/ 858 w 2352"/>
                <a:gd name="T57" fmla="*/ 1910 h 2967"/>
                <a:gd name="T58" fmla="*/ 815 w 2352"/>
                <a:gd name="T59" fmla="*/ 1975 h 2967"/>
                <a:gd name="T60" fmla="*/ 499 w 2352"/>
                <a:gd name="T61" fmla="*/ 2241 h 2967"/>
                <a:gd name="T62" fmla="*/ 279 w 2352"/>
                <a:gd name="T63" fmla="*/ 2322 h 2967"/>
                <a:gd name="T64" fmla="*/ 96 w 2352"/>
                <a:gd name="T65" fmla="*/ 2325 h 2967"/>
                <a:gd name="T66" fmla="*/ 132 w 2352"/>
                <a:gd name="T67" fmla="*/ 2441 h 2967"/>
                <a:gd name="T68" fmla="*/ 144 w 2352"/>
                <a:gd name="T69" fmla="*/ 2633 h 2967"/>
                <a:gd name="T70" fmla="*/ 0 w 2352"/>
                <a:gd name="T71" fmla="*/ 2799 h 2967"/>
                <a:gd name="T72" fmla="*/ 869 w 2352"/>
                <a:gd name="T73" fmla="*/ 2277 h 2967"/>
                <a:gd name="T74" fmla="*/ 877 w 2352"/>
                <a:gd name="T75" fmla="*/ 2274 h 2967"/>
                <a:gd name="T76" fmla="*/ 1126 w 2352"/>
                <a:gd name="T77" fmla="*/ 2130 h 2967"/>
                <a:gd name="T78" fmla="*/ 1140 w 2352"/>
                <a:gd name="T79" fmla="*/ 2133 h 2967"/>
                <a:gd name="T80" fmla="*/ 1227 w 2352"/>
                <a:gd name="T81" fmla="*/ 2063 h 2967"/>
                <a:gd name="T82" fmla="*/ 1236 w 2352"/>
                <a:gd name="T83" fmla="*/ 2060 h 2967"/>
                <a:gd name="T84" fmla="*/ 1332 w 2352"/>
                <a:gd name="T85" fmla="*/ 2040 h 2967"/>
                <a:gd name="T86" fmla="*/ 1340 w 2352"/>
                <a:gd name="T87" fmla="*/ 2043 h 2967"/>
                <a:gd name="T88" fmla="*/ 1459 w 2352"/>
                <a:gd name="T89" fmla="*/ 2119 h 2967"/>
                <a:gd name="T90" fmla="*/ 1464 w 2352"/>
                <a:gd name="T91" fmla="*/ 2130 h 2967"/>
                <a:gd name="T92" fmla="*/ 1450 w 2352"/>
                <a:gd name="T93" fmla="*/ 2212 h 2967"/>
                <a:gd name="T94" fmla="*/ 1445 w 2352"/>
                <a:gd name="T95" fmla="*/ 2224 h 2967"/>
                <a:gd name="T96" fmla="*/ 1478 w 2352"/>
                <a:gd name="T97" fmla="*/ 2325 h 2967"/>
                <a:gd name="T98" fmla="*/ 1495 w 2352"/>
                <a:gd name="T99" fmla="*/ 2336 h 2967"/>
                <a:gd name="T100" fmla="*/ 1078 w 2352"/>
                <a:gd name="T101" fmla="*/ 2540 h 2967"/>
                <a:gd name="T102" fmla="*/ 1072 w 2352"/>
                <a:gd name="T103" fmla="*/ 2545 h 2967"/>
                <a:gd name="T104" fmla="*/ 835 w 2352"/>
                <a:gd name="T105" fmla="*/ 2396 h 2967"/>
                <a:gd name="T106" fmla="*/ 827 w 2352"/>
                <a:gd name="T107" fmla="*/ 2384 h 2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352" h="2967">
                  <a:moveTo>
                    <a:pt x="0" y="2799"/>
                  </a:moveTo>
                  <a:lnTo>
                    <a:pt x="62" y="2802"/>
                  </a:lnTo>
                  <a:lnTo>
                    <a:pt x="124" y="2921"/>
                  </a:lnTo>
                  <a:lnTo>
                    <a:pt x="606" y="2966"/>
                  </a:lnTo>
                  <a:lnTo>
                    <a:pt x="931" y="2771"/>
                  </a:lnTo>
                  <a:lnTo>
                    <a:pt x="1035" y="2768"/>
                  </a:lnTo>
                  <a:lnTo>
                    <a:pt x="1069" y="2661"/>
                  </a:lnTo>
                  <a:lnTo>
                    <a:pt x="1227" y="2514"/>
                  </a:lnTo>
                  <a:lnTo>
                    <a:pt x="1447" y="2503"/>
                  </a:lnTo>
                  <a:lnTo>
                    <a:pt x="1512" y="2565"/>
                  </a:lnTo>
                  <a:lnTo>
                    <a:pt x="1605" y="2480"/>
                  </a:lnTo>
                  <a:lnTo>
                    <a:pt x="1995" y="2542"/>
                  </a:lnTo>
                  <a:lnTo>
                    <a:pt x="2051" y="2390"/>
                  </a:lnTo>
                  <a:lnTo>
                    <a:pt x="2184" y="2297"/>
                  </a:lnTo>
                  <a:lnTo>
                    <a:pt x="2128" y="2162"/>
                  </a:lnTo>
                  <a:lnTo>
                    <a:pt x="2187" y="1792"/>
                  </a:lnTo>
                  <a:lnTo>
                    <a:pt x="2286" y="1693"/>
                  </a:lnTo>
                  <a:lnTo>
                    <a:pt x="2218" y="1515"/>
                  </a:lnTo>
                  <a:lnTo>
                    <a:pt x="2077" y="1501"/>
                  </a:lnTo>
                  <a:lnTo>
                    <a:pt x="2176" y="1318"/>
                  </a:lnTo>
                  <a:lnTo>
                    <a:pt x="2351" y="1196"/>
                  </a:lnTo>
                  <a:lnTo>
                    <a:pt x="2192" y="959"/>
                  </a:lnTo>
                  <a:lnTo>
                    <a:pt x="2190" y="956"/>
                  </a:lnTo>
                  <a:lnTo>
                    <a:pt x="2192" y="954"/>
                  </a:lnTo>
                  <a:lnTo>
                    <a:pt x="2246" y="877"/>
                  </a:lnTo>
                  <a:lnTo>
                    <a:pt x="2150" y="824"/>
                  </a:lnTo>
                  <a:lnTo>
                    <a:pt x="2147" y="821"/>
                  </a:lnTo>
                  <a:lnTo>
                    <a:pt x="2147" y="818"/>
                  </a:lnTo>
                  <a:lnTo>
                    <a:pt x="2133" y="632"/>
                  </a:lnTo>
                  <a:lnTo>
                    <a:pt x="2040" y="655"/>
                  </a:lnTo>
                  <a:lnTo>
                    <a:pt x="2034" y="655"/>
                  </a:lnTo>
                  <a:lnTo>
                    <a:pt x="2032" y="649"/>
                  </a:lnTo>
                  <a:lnTo>
                    <a:pt x="1972" y="544"/>
                  </a:lnTo>
                  <a:lnTo>
                    <a:pt x="1848" y="615"/>
                  </a:lnTo>
                  <a:lnTo>
                    <a:pt x="1843" y="618"/>
                  </a:lnTo>
                  <a:lnTo>
                    <a:pt x="1840" y="615"/>
                  </a:lnTo>
                  <a:lnTo>
                    <a:pt x="1763" y="539"/>
                  </a:lnTo>
                  <a:lnTo>
                    <a:pt x="1761" y="536"/>
                  </a:lnTo>
                  <a:lnTo>
                    <a:pt x="1763" y="530"/>
                  </a:lnTo>
                  <a:lnTo>
                    <a:pt x="1809" y="468"/>
                  </a:lnTo>
                  <a:lnTo>
                    <a:pt x="1656" y="367"/>
                  </a:lnTo>
                  <a:lnTo>
                    <a:pt x="1653" y="367"/>
                  </a:lnTo>
                  <a:lnTo>
                    <a:pt x="1653" y="364"/>
                  </a:lnTo>
                  <a:lnTo>
                    <a:pt x="1459" y="0"/>
                  </a:lnTo>
                  <a:lnTo>
                    <a:pt x="1301" y="5"/>
                  </a:lnTo>
                  <a:lnTo>
                    <a:pt x="1241" y="51"/>
                  </a:lnTo>
                  <a:lnTo>
                    <a:pt x="1250" y="217"/>
                  </a:lnTo>
                  <a:lnTo>
                    <a:pt x="1363" y="296"/>
                  </a:lnTo>
                  <a:lnTo>
                    <a:pt x="1366" y="299"/>
                  </a:lnTo>
                  <a:lnTo>
                    <a:pt x="1366" y="302"/>
                  </a:lnTo>
                  <a:lnTo>
                    <a:pt x="1360" y="446"/>
                  </a:lnTo>
                  <a:lnTo>
                    <a:pt x="1360" y="449"/>
                  </a:lnTo>
                  <a:lnTo>
                    <a:pt x="1357" y="451"/>
                  </a:lnTo>
                  <a:lnTo>
                    <a:pt x="1247" y="528"/>
                  </a:lnTo>
                  <a:lnTo>
                    <a:pt x="1244" y="530"/>
                  </a:lnTo>
                  <a:lnTo>
                    <a:pt x="1241" y="530"/>
                  </a:lnTo>
                  <a:lnTo>
                    <a:pt x="1058" y="502"/>
                  </a:lnTo>
                  <a:lnTo>
                    <a:pt x="1007" y="576"/>
                  </a:lnTo>
                  <a:lnTo>
                    <a:pt x="1061" y="623"/>
                  </a:lnTo>
                  <a:lnTo>
                    <a:pt x="1061" y="623"/>
                  </a:lnTo>
                  <a:lnTo>
                    <a:pt x="1061" y="626"/>
                  </a:lnTo>
                  <a:lnTo>
                    <a:pt x="1151" y="897"/>
                  </a:lnTo>
                  <a:lnTo>
                    <a:pt x="1258" y="917"/>
                  </a:lnTo>
                  <a:lnTo>
                    <a:pt x="1261" y="917"/>
                  </a:lnTo>
                  <a:lnTo>
                    <a:pt x="1264" y="917"/>
                  </a:lnTo>
                  <a:lnTo>
                    <a:pt x="1366" y="1007"/>
                  </a:lnTo>
                  <a:lnTo>
                    <a:pt x="1368" y="1010"/>
                  </a:lnTo>
                  <a:lnTo>
                    <a:pt x="1368" y="1013"/>
                  </a:lnTo>
                  <a:lnTo>
                    <a:pt x="1377" y="1148"/>
                  </a:lnTo>
                  <a:lnTo>
                    <a:pt x="1377" y="1154"/>
                  </a:lnTo>
                  <a:lnTo>
                    <a:pt x="1371" y="1157"/>
                  </a:lnTo>
                  <a:lnTo>
                    <a:pt x="1210" y="1213"/>
                  </a:lnTo>
                  <a:lnTo>
                    <a:pt x="1148" y="1354"/>
                  </a:lnTo>
                  <a:lnTo>
                    <a:pt x="1148" y="1357"/>
                  </a:lnTo>
                  <a:lnTo>
                    <a:pt x="1148" y="1357"/>
                  </a:lnTo>
                  <a:lnTo>
                    <a:pt x="968" y="1496"/>
                  </a:lnTo>
                  <a:lnTo>
                    <a:pt x="968" y="1589"/>
                  </a:lnTo>
                  <a:lnTo>
                    <a:pt x="1052" y="1645"/>
                  </a:lnTo>
                  <a:lnTo>
                    <a:pt x="1055" y="1648"/>
                  </a:lnTo>
                  <a:lnTo>
                    <a:pt x="1055" y="1651"/>
                  </a:lnTo>
                  <a:lnTo>
                    <a:pt x="1047" y="1761"/>
                  </a:lnTo>
                  <a:lnTo>
                    <a:pt x="1047" y="1764"/>
                  </a:lnTo>
                  <a:lnTo>
                    <a:pt x="1047" y="1766"/>
                  </a:lnTo>
                  <a:lnTo>
                    <a:pt x="965" y="1868"/>
                  </a:lnTo>
                  <a:lnTo>
                    <a:pt x="965" y="1868"/>
                  </a:lnTo>
                  <a:lnTo>
                    <a:pt x="962" y="1868"/>
                  </a:lnTo>
                  <a:lnTo>
                    <a:pt x="858" y="1910"/>
                  </a:lnTo>
                  <a:lnTo>
                    <a:pt x="821" y="1972"/>
                  </a:lnTo>
                  <a:lnTo>
                    <a:pt x="818" y="1975"/>
                  </a:lnTo>
                  <a:lnTo>
                    <a:pt x="815" y="1975"/>
                  </a:lnTo>
                  <a:lnTo>
                    <a:pt x="694" y="1984"/>
                  </a:lnTo>
                  <a:lnTo>
                    <a:pt x="502" y="2238"/>
                  </a:lnTo>
                  <a:lnTo>
                    <a:pt x="499" y="2241"/>
                  </a:lnTo>
                  <a:lnTo>
                    <a:pt x="496" y="2241"/>
                  </a:lnTo>
                  <a:lnTo>
                    <a:pt x="392" y="2226"/>
                  </a:lnTo>
                  <a:lnTo>
                    <a:pt x="279" y="2322"/>
                  </a:lnTo>
                  <a:lnTo>
                    <a:pt x="276" y="2325"/>
                  </a:lnTo>
                  <a:lnTo>
                    <a:pt x="273" y="2325"/>
                  </a:lnTo>
                  <a:lnTo>
                    <a:pt x="96" y="2325"/>
                  </a:lnTo>
                  <a:lnTo>
                    <a:pt x="132" y="2432"/>
                  </a:lnTo>
                  <a:lnTo>
                    <a:pt x="135" y="2438"/>
                  </a:lnTo>
                  <a:lnTo>
                    <a:pt x="132" y="2441"/>
                  </a:lnTo>
                  <a:lnTo>
                    <a:pt x="36" y="2517"/>
                  </a:lnTo>
                  <a:lnTo>
                    <a:pt x="138" y="2627"/>
                  </a:lnTo>
                  <a:lnTo>
                    <a:pt x="144" y="2633"/>
                  </a:lnTo>
                  <a:lnTo>
                    <a:pt x="135" y="2636"/>
                  </a:lnTo>
                  <a:lnTo>
                    <a:pt x="36" y="2686"/>
                  </a:lnTo>
                  <a:lnTo>
                    <a:pt x="0" y="2799"/>
                  </a:lnTo>
                  <a:close/>
                  <a:moveTo>
                    <a:pt x="832" y="2368"/>
                  </a:moveTo>
                  <a:lnTo>
                    <a:pt x="866" y="2280"/>
                  </a:lnTo>
                  <a:lnTo>
                    <a:pt x="869" y="2277"/>
                  </a:lnTo>
                  <a:lnTo>
                    <a:pt x="872" y="2274"/>
                  </a:lnTo>
                  <a:lnTo>
                    <a:pt x="875" y="2274"/>
                  </a:lnTo>
                  <a:lnTo>
                    <a:pt x="877" y="2274"/>
                  </a:lnTo>
                  <a:lnTo>
                    <a:pt x="1069" y="2252"/>
                  </a:lnTo>
                  <a:lnTo>
                    <a:pt x="1123" y="2139"/>
                  </a:lnTo>
                  <a:lnTo>
                    <a:pt x="1126" y="2130"/>
                  </a:lnTo>
                  <a:lnTo>
                    <a:pt x="1129" y="2122"/>
                  </a:lnTo>
                  <a:lnTo>
                    <a:pt x="1134" y="2128"/>
                  </a:lnTo>
                  <a:lnTo>
                    <a:pt x="1140" y="2133"/>
                  </a:lnTo>
                  <a:lnTo>
                    <a:pt x="1182" y="2173"/>
                  </a:lnTo>
                  <a:lnTo>
                    <a:pt x="1227" y="2066"/>
                  </a:lnTo>
                  <a:lnTo>
                    <a:pt x="1227" y="2063"/>
                  </a:lnTo>
                  <a:lnTo>
                    <a:pt x="1230" y="2060"/>
                  </a:lnTo>
                  <a:lnTo>
                    <a:pt x="1233" y="2060"/>
                  </a:lnTo>
                  <a:lnTo>
                    <a:pt x="1236" y="2060"/>
                  </a:lnTo>
                  <a:lnTo>
                    <a:pt x="1236" y="2060"/>
                  </a:lnTo>
                  <a:lnTo>
                    <a:pt x="1332" y="2040"/>
                  </a:lnTo>
                  <a:lnTo>
                    <a:pt x="1332" y="2040"/>
                  </a:lnTo>
                  <a:lnTo>
                    <a:pt x="1335" y="2040"/>
                  </a:lnTo>
                  <a:lnTo>
                    <a:pt x="1337" y="2040"/>
                  </a:lnTo>
                  <a:lnTo>
                    <a:pt x="1340" y="2043"/>
                  </a:lnTo>
                  <a:lnTo>
                    <a:pt x="1343" y="2046"/>
                  </a:lnTo>
                  <a:lnTo>
                    <a:pt x="1343" y="2046"/>
                  </a:lnTo>
                  <a:lnTo>
                    <a:pt x="1459" y="2119"/>
                  </a:lnTo>
                  <a:lnTo>
                    <a:pt x="1462" y="2122"/>
                  </a:lnTo>
                  <a:lnTo>
                    <a:pt x="1464" y="2125"/>
                  </a:lnTo>
                  <a:lnTo>
                    <a:pt x="1464" y="2130"/>
                  </a:lnTo>
                  <a:lnTo>
                    <a:pt x="1464" y="2136"/>
                  </a:lnTo>
                  <a:lnTo>
                    <a:pt x="1464" y="2136"/>
                  </a:lnTo>
                  <a:lnTo>
                    <a:pt x="1450" y="2212"/>
                  </a:lnTo>
                  <a:lnTo>
                    <a:pt x="1450" y="2218"/>
                  </a:lnTo>
                  <a:lnTo>
                    <a:pt x="1450" y="2224"/>
                  </a:lnTo>
                  <a:lnTo>
                    <a:pt x="1445" y="2224"/>
                  </a:lnTo>
                  <a:lnTo>
                    <a:pt x="1439" y="2224"/>
                  </a:lnTo>
                  <a:lnTo>
                    <a:pt x="1383" y="2238"/>
                  </a:lnTo>
                  <a:lnTo>
                    <a:pt x="1478" y="2325"/>
                  </a:lnTo>
                  <a:lnTo>
                    <a:pt x="1478" y="2325"/>
                  </a:lnTo>
                  <a:lnTo>
                    <a:pt x="1487" y="2331"/>
                  </a:lnTo>
                  <a:lnTo>
                    <a:pt x="1495" y="2336"/>
                  </a:lnTo>
                  <a:lnTo>
                    <a:pt x="1487" y="2342"/>
                  </a:lnTo>
                  <a:lnTo>
                    <a:pt x="1478" y="2348"/>
                  </a:lnTo>
                  <a:lnTo>
                    <a:pt x="1078" y="2540"/>
                  </a:lnTo>
                  <a:lnTo>
                    <a:pt x="1078" y="2540"/>
                  </a:lnTo>
                  <a:lnTo>
                    <a:pt x="1075" y="2542"/>
                  </a:lnTo>
                  <a:lnTo>
                    <a:pt x="1072" y="2545"/>
                  </a:lnTo>
                  <a:lnTo>
                    <a:pt x="1069" y="2542"/>
                  </a:lnTo>
                  <a:lnTo>
                    <a:pt x="1066" y="2540"/>
                  </a:lnTo>
                  <a:lnTo>
                    <a:pt x="835" y="2396"/>
                  </a:lnTo>
                  <a:lnTo>
                    <a:pt x="829" y="2393"/>
                  </a:lnTo>
                  <a:lnTo>
                    <a:pt x="824" y="2390"/>
                  </a:lnTo>
                  <a:lnTo>
                    <a:pt x="827" y="2384"/>
                  </a:lnTo>
                  <a:lnTo>
                    <a:pt x="832" y="2368"/>
                  </a:lnTo>
                  <a:close/>
                </a:path>
              </a:pathLst>
            </a:custGeom>
            <a:grpFill/>
            <a:ln w="12700" cap="flat" cmpd="sng">
              <a:solidFill>
                <a:schemeClr val="bg2">
                  <a:lumMod val="9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1" name="Freeform 152"/>
            <p:cNvSpPr>
              <a:spLocks noChangeArrowheads="1"/>
            </p:cNvSpPr>
            <p:nvPr/>
          </p:nvSpPr>
          <p:spPr bwMode="auto">
            <a:xfrm>
              <a:off x="8313001" y="7113093"/>
              <a:ext cx="575634" cy="436599"/>
            </a:xfrm>
            <a:custGeom>
              <a:avLst/>
              <a:gdLst>
                <a:gd name="T0" fmla="*/ 34 w 633"/>
                <a:gd name="T1" fmla="*/ 237 h 469"/>
                <a:gd name="T2" fmla="*/ 0 w 633"/>
                <a:gd name="T3" fmla="*/ 324 h 469"/>
                <a:gd name="T4" fmla="*/ 232 w 633"/>
                <a:gd name="T5" fmla="*/ 468 h 469"/>
                <a:gd name="T6" fmla="*/ 632 w 633"/>
                <a:gd name="T7" fmla="*/ 276 h 469"/>
                <a:gd name="T8" fmla="*/ 632 w 633"/>
                <a:gd name="T9" fmla="*/ 276 h 469"/>
                <a:gd name="T10" fmla="*/ 632 w 633"/>
                <a:gd name="T11" fmla="*/ 276 h 469"/>
                <a:gd name="T12" fmla="*/ 525 w 633"/>
                <a:gd name="T13" fmla="*/ 177 h 469"/>
                <a:gd name="T14" fmla="*/ 517 w 633"/>
                <a:gd name="T15" fmla="*/ 169 h 469"/>
                <a:gd name="T16" fmla="*/ 528 w 633"/>
                <a:gd name="T17" fmla="*/ 166 h 469"/>
                <a:gd name="T18" fmla="*/ 599 w 633"/>
                <a:gd name="T19" fmla="*/ 149 h 469"/>
                <a:gd name="T20" fmla="*/ 613 w 633"/>
                <a:gd name="T21" fmla="*/ 73 h 469"/>
                <a:gd name="T22" fmla="*/ 497 w 633"/>
                <a:gd name="T23" fmla="*/ 0 h 469"/>
                <a:gd name="T24" fmla="*/ 401 w 633"/>
                <a:gd name="T25" fmla="*/ 19 h 469"/>
                <a:gd name="T26" fmla="*/ 350 w 633"/>
                <a:gd name="T27" fmla="*/ 135 h 469"/>
                <a:gd name="T28" fmla="*/ 347 w 633"/>
                <a:gd name="T29" fmla="*/ 144 h 469"/>
                <a:gd name="T30" fmla="*/ 339 w 633"/>
                <a:gd name="T31" fmla="*/ 138 h 469"/>
                <a:gd name="T32" fmla="*/ 288 w 633"/>
                <a:gd name="T33" fmla="*/ 93 h 469"/>
                <a:gd name="T34" fmla="*/ 232 w 633"/>
                <a:gd name="T35" fmla="*/ 208 h 469"/>
                <a:gd name="T36" fmla="*/ 232 w 633"/>
                <a:gd name="T37" fmla="*/ 211 h 469"/>
                <a:gd name="T38" fmla="*/ 226 w 633"/>
                <a:gd name="T39" fmla="*/ 211 h 469"/>
                <a:gd name="T40" fmla="*/ 34 w 633"/>
                <a:gd name="T41" fmla="*/ 237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33" h="469">
                  <a:moveTo>
                    <a:pt x="34" y="237"/>
                  </a:moveTo>
                  <a:lnTo>
                    <a:pt x="0" y="324"/>
                  </a:lnTo>
                  <a:lnTo>
                    <a:pt x="232" y="468"/>
                  </a:lnTo>
                  <a:lnTo>
                    <a:pt x="632" y="276"/>
                  </a:lnTo>
                  <a:lnTo>
                    <a:pt x="632" y="276"/>
                  </a:lnTo>
                  <a:lnTo>
                    <a:pt x="632" y="276"/>
                  </a:lnTo>
                  <a:lnTo>
                    <a:pt x="525" y="177"/>
                  </a:lnTo>
                  <a:lnTo>
                    <a:pt x="517" y="169"/>
                  </a:lnTo>
                  <a:lnTo>
                    <a:pt x="528" y="166"/>
                  </a:lnTo>
                  <a:lnTo>
                    <a:pt x="599" y="149"/>
                  </a:lnTo>
                  <a:lnTo>
                    <a:pt x="613" y="73"/>
                  </a:lnTo>
                  <a:lnTo>
                    <a:pt x="497" y="0"/>
                  </a:lnTo>
                  <a:lnTo>
                    <a:pt x="401" y="19"/>
                  </a:lnTo>
                  <a:lnTo>
                    <a:pt x="350" y="135"/>
                  </a:lnTo>
                  <a:lnTo>
                    <a:pt x="347" y="144"/>
                  </a:lnTo>
                  <a:lnTo>
                    <a:pt x="339" y="138"/>
                  </a:lnTo>
                  <a:lnTo>
                    <a:pt x="288" y="93"/>
                  </a:lnTo>
                  <a:lnTo>
                    <a:pt x="232" y="208"/>
                  </a:lnTo>
                  <a:lnTo>
                    <a:pt x="232" y="211"/>
                  </a:lnTo>
                  <a:lnTo>
                    <a:pt x="226" y="211"/>
                  </a:lnTo>
                  <a:lnTo>
                    <a:pt x="34" y="237"/>
                  </a:lnTo>
                </a:path>
              </a:pathLst>
            </a:custGeom>
            <a:grpFill/>
            <a:ln w="12700" cap="flat" cmpd="sng">
              <a:solidFill>
                <a:schemeClr val="bg2">
                  <a:lumMod val="9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2" name="Freeform 153"/>
            <p:cNvSpPr>
              <a:spLocks noChangeArrowheads="1"/>
            </p:cNvSpPr>
            <p:nvPr/>
          </p:nvSpPr>
          <p:spPr bwMode="auto">
            <a:xfrm>
              <a:off x="5794285" y="2545538"/>
              <a:ext cx="1970029" cy="4837334"/>
            </a:xfrm>
            <a:custGeom>
              <a:avLst/>
              <a:gdLst>
                <a:gd name="T0" fmla="*/ 3036 w 3525"/>
                <a:gd name="T1" fmla="*/ 4139 h 7984"/>
                <a:gd name="T2" fmla="*/ 3154 w 3525"/>
                <a:gd name="T3" fmla="*/ 3897 h 7984"/>
                <a:gd name="T4" fmla="*/ 3055 w 3525"/>
                <a:gd name="T5" fmla="*/ 3603 h 7984"/>
                <a:gd name="T6" fmla="*/ 3005 w 3525"/>
                <a:gd name="T7" fmla="*/ 3408 h 7984"/>
                <a:gd name="T8" fmla="*/ 3016 w 3525"/>
                <a:gd name="T9" fmla="*/ 2580 h 7984"/>
                <a:gd name="T10" fmla="*/ 3287 w 3525"/>
                <a:gd name="T11" fmla="*/ 2317 h 7984"/>
                <a:gd name="T12" fmla="*/ 3340 w 3525"/>
                <a:gd name="T13" fmla="*/ 2162 h 7984"/>
                <a:gd name="T14" fmla="*/ 3445 w 3525"/>
                <a:gd name="T15" fmla="*/ 1773 h 7984"/>
                <a:gd name="T16" fmla="*/ 3216 w 3525"/>
                <a:gd name="T17" fmla="*/ 1369 h 7984"/>
                <a:gd name="T18" fmla="*/ 3013 w 3525"/>
                <a:gd name="T19" fmla="*/ 1434 h 7984"/>
                <a:gd name="T20" fmla="*/ 3281 w 3525"/>
                <a:gd name="T21" fmla="*/ 810 h 7984"/>
                <a:gd name="T22" fmla="*/ 2736 w 3525"/>
                <a:gd name="T23" fmla="*/ 387 h 7984"/>
                <a:gd name="T24" fmla="*/ 2471 w 3525"/>
                <a:gd name="T25" fmla="*/ 37 h 7984"/>
                <a:gd name="T26" fmla="*/ 2245 w 3525"/>
                <a:gd name="T27" fmla="*/ 562 h 7984"/>
                <a:gd name="T28" fmla="*/ 1704 w 3525"/>
                <a:gd name="T29" fmla="*/ 508 h 7984"/>
                <a:gd name="T30" fmla="*/ 1089 w 3525"/>
                <a:gd name="T31" fmla="*/ 870 h 7984"/>
                <a:gd name="T32" fmla="*/ 516 w 3525"/>
                <a:gd name="T33" fmla="*/ 1149 h 7984"/>
                <a:gd name="T34" fmla="*/ 463 w 3525"/>
                <a:gd name="T35" fmla="*/ 1747 h 7984"/>
                <a:gd name="T36" fmla="*/ 319 w 3525"/>
                <a:gd name="T37" fmla="*/ 1705 h 7984"/>
                <a:gd name="T38" fmla="*/ 285 w 3525"/>
                <a:gd name="T39" fmla="*/ 2021 h 7984"/>
                <a:gd name="T40" fmla="*/ 54 w 3525"/>
                <a:gd name="T41" fmla="*/ 2207 h 7984"/>
                <a:gd name="T42" fmla="*/ 316 w 3525"/>
                <a:gd name="T43" fmla="*/ 2529 h 7984"/>
                <a:gd name="T44" fmla="*/ 285 w 3525"/>
                <a:gd name="T45" fmla="*/ 2882 h 7984"/>
                <a:gd name="T46" fmla="*/ 186 w 3525"/>
                <a:gd name="T47" fmla="*/ 3026 h 7984"/>
                <a:gd name="T48" fmla="*/ 226 w 3525"/>
                <a:gd name="T49" fmla="*/ 3564 h 7984"/>
                <a:gd name="T50" fmla="*/ 412 w 3525"/>
                <a:gd name="T51" fmla="*/ 3976 h 7984"/>
                <a:gd name="T52" fmla="*/ 437 w 3525"/>
                <a:gd name="T53" fmla="*/ 4120 h 7984"/>
                <a:gd name="T54" fmla="*/ 127 w 3525"/>
                <a:gd name="T55" fmla="*/ 4656 h 7984"/>
                <a:gd name="T56" fmla="*/ 251 w 3525"/>
                <a:gd name="T57" fmla="*/ 4994 h 7984"/>
                <a:gd name="T58" fmla="*/ 113 w 3525"/>
                <a:gd name="T59" fmla="*/ 5056 h 7984"/>
                <a:gd name="T60" fmla="*/ 0 w 3525"/>
                <a:gd name="T61" fmla="*/ 5308 h 7984"/>
                <a:gd name="T62" fmla="*/ 463 w 3525"/>
                <a:gd name="T63" fmla="*/ 5669 h 7984"/>
                <a:gd name="T64" fmla="*/ 556 w 3525"/>
                <a:gd name="T65" fmla="*/ 5770 h 7984"/>
                <a:gd name="T66" fmla="*/ 621 w 3525"/>
                <a:gd name="T67" fmla="*/ 6106 h 7984"/>
                <a:gd name="T68" fmla="*/ 604 w 3525"/>
                <a:gd name="T69" fmla="*/ 6188 h 7984"/>
                <a:gd name="T70" fmla="*/ 451 w 3525"/>
                <a:gd name="T71" fmla="*/ 6496 h 7984"/>
                <a:gd name="T72" fmla="*/ 505 w 3525"/>
                <a:gd name="T73" fmla="*/ 6775 h 7984"/>
                <a:gd name="T74" fmla="*/ 722 w 3525"/>
                <a:gd name="T75" fmla="*/ 6947 h 7984"/>
                <a:gd name="T76" fmla="*/ 799 w 3525"/>
                <a:gd name="T77" fmla="*/ 7001 h 7984"/>
                <a:gd name="T78" fmla="*/ 861 w 3525"/>
                <a:gd name="T79" fmla="*/ 7303 h 7984"/>
                <a:gd name="T80" fmla="*/ 903 w 3525"/>
                <a:gd name="T81" fmla="*/ 7500 h 7984"/>
                <a:gd name="T82" fmla="*/ 779 w 3525"/>
                <a:gd name="T83" fmla="*/ 7692 h 7984"/>
                <a:gd name="T84" fmla="*/ 782 w 3525"/>
                <a:gd name="T85" fmla="*/ 7949 h 7984"/>
                <a:gd name="T86" fmla="*/ 1208 w 3525"/>
                <a:gd name="T87" fmla="*/ 7876 h 7984"/>
                <a:gd name="T88" fmla="*/ 1298 w 3525"/>
                <a:gd name="T89" fmla="*/ 7689 h 7984"/>
                <a:gd name="T90" fmla="*/ 1394 w 3525"/>
                <a:gd name="T91" fmla="*/ 7571 h 7984"/>
                <a:gd name="T92" fmla="*/ 1562 w 3525"/>
                <a:gd name="T93" fmla="*/ 7292 h 7984"/>
                <a:gd name="T94" fmla="*/ 1653 w 3525"/>
                <a:gd name="T95" fmla="*/ 7170 h 7984"/>
                <a:gd name="T96" fmla="*/ 1847 w 3525"/>
                <a:gd name="T97" fmla="*/ 6719 h 7984"/>
                <a:gd name="T98" fmla="*/ 1870 w 3525"/>
                <a:gd name="T99" fmla="*/ 6422 h 7984"/>
                <a:gd name="T100" fmla="*/ 1983 w 3525"/>
                <a:gd name="T101" fmla="*/ 6216 h 7984"/>
                <a:gd name="T102" fmla="*/ 2423 w 3525"/>
                <a:gd name="T103" fmla="*/ 6326 h 7984"/>
                <a:gd name="T104" fmla="*/ 2722 w 3525"/>
                <a:gd name="T105" fmla="*/ 5900 h 7984"/>
                <a:gd name="T106" fmla="*/ 2937 w 3525"/>
                <a:gd name="T107" fmla="*/ 5864 h 7984"/>
                <a:gd name="T108" fmla="*/ 3143 w 3525"/>
                <a:gd name="T109" fmla="*/ 5773 h 7984"/>
                <a:gd name="T110" fmla="*/ 3058 w 3525"/>
                <a:gd name="T111" fmla="*/ 5601 h 7984"/>
                <a:gd name="T112" fmla="*/ 3013 w 3525"/>
                <a:gd name="T113" fmla="*/ 5395 h 7984"/>
                <a:gd name="T114" fmla="*/ 2976 w 3525"/>
                <a:gd name="T115" fmla="*/ 5271 h 7984"/>
                <a:gd name="T116" fmla="*/ 3129 w 3525"/>
                <a:gd name="T117" fmla="*/ 5000 h 7984"/>
                <a:gd name="T118" fmla="*/ 3143 w 3525"/>
                <a:gd name="T119" fmla="*/ 4622 h 7984"/>
                <a:gd name="T120" fmla="*/ 3165 w 3525"/>
                <a:gd name="T121" fmla="*/ 4317 h 7984"/>
                <a:gd name="T122" fmla="*/ 3273 w 3525"/>
                <a:gd name="T123" fmla="*/ 4263 h 7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25" h="7984">
                  <a:moveTo>
                    <a:pt x="3304" y="4199"/>
                  </a:moveTo>
                  <a:lnTo>
                    <a:pt x="3301" y="4201"/>
                  </a:lnTo>
                  <a:lnTo>
                    <a:pt x="3298" y="4199"/>
                  </a:lnTo>
                  <a:lnTo>
                    <a:pt x="3219" y="4139"/>
                  </a:lnTo>
                  <a:lnTo>
                    <a:pt x="3036" y="4139"/>
                  </a:lnTo>
                  <a:lnTo>
                    <a:pt x="3036" y="4131"/>
                  </a:lnTo>
                  <a:lnTo>
                    <a:pt x="3047" y="4029"/>
                  </a:lnTo>
                  <a:lnTo>
                    <a:pt x="3047" y="4026"/>
                  </a:lnTo>
                  <a:lnTo>
                    <a:pt x="3050" y="4026"/>
                  </a:lnTo>
                  <a:lnTo>
                    <a:pt x="3154" y="3897"/>
                  </a:lnTo>
                  <a:lnTo>
                    <a:pt x="3185" y="3815"/>
                  </a:lnTo>
                  <a:lnTo>
                    <a:pt x="3117" y="3767"/>
                  </a:lnTo>
                  <a:lnTo>
                    <a:pt x="3115" y="3764"/>
                  </a:lnTo>
                  <a:lnTo>
                    <a:pt x="3115" y="3668"/>
                  </a:lnTo>
                  <a:lnTo>
                    <a:pt x="3055" y="3603"/>
                  </a:lnTo>
                  <a:lnTo>
                    <a:pt x="3053" y="3600"/>
                  </a:lnTo>
                  <a:lnTo>
                    <a:pt x="3053" y="3597"/>
                  </a:lnTo>
                  <a:lnTo>
                    <a:pt x="3081" y="3468"/>
                  </a:lnTo>
                  <a:lnTo>
                    <a:pt x="3010" y="3414"/>
                  </a:lnTo>
                  <a:lnTo>
                    <a:pt x="3005" y="3408"/>
                  </a:lnTo>
                  <a:lnTo>
                    <a:pt x="3010" y="3403"/>
                  </a:lnTo>
                  <a:lnTo>
                    <a:pt x="3115" y="3287"/>
                  </a:lnTo>
                  <a:lnTo>
                    <a:pt x="3075" y="2800"/>
                  </a:lnTo>
                  <a:lnTo>
                    <a:pt x="2954" y="2611"/>
                  </a:lnTo>
                  <a:lnTo>
                    <a:pt x="3016" y="2580"/>
                  </a:lnTo>
                  <a:lnTo>
                    <a:pt x="3163" y="2461"/>
                  </a:lnTo>
                  <a:lnTo>
                    <a:pt x="3165" y="2458"/>
                  </a:lnTo>
                  <a:lnTo>
                    <a:pt x="3168" y="2458"/>
                  </a:lnTo>
                  <a:lnTo>
                    <a:pt x="3253" y="2470"/>
                  </a:lnTo>
                  <a:lnTo>
                    <a:pt x="3287" y="2317"/>
                  </a:lnTo>
                  <a:lnTo>
                    <a:pt x="3287" y="2314"/>
                  </a:lnTo>
                  <a:lnTo>
                    <a:pt x="3287" y="2314"/>
                  </a:lnTo>
                  <a:lnTo>
                    <a:pt x="3329" y="2250"/>
                  </a:lnTo>
                  <a:lnTo>
                    <a:pt x="3340" y="2165"/>
                  </a:lnTo>
                  <a:lnTo>
                    <a:pt x="3340" y="2162"/>
                  </a:lnTo>
                  <a:lnTo>
                    <a:pt x="3343" y="2159"/>
                  </a:lnTo>
                  <a:lnTo>
                    <a:pt x="3524" y="2015"/>
                  </a:lnTo>
                  <a:lnTo>
                    <a:pt x="3445" y="1922"/>
                  </a:lnTo>
                  <a:lnTo>
                    <a:pt x="3445" y="1919"/>
                  </a:lnTo>
                  <a:lnTo>
                    <a:pt x="3445" y="1773"/>
                  </a:lnTo>
                  <a:lnTo>
                    <a:pt x="3287" y="1550"/>
                  </a:lnTo>
                  <a:lnTo>
                    <a:pt x="3287" y="1550"/>
                  </a:lnTo>
                  <a:lnTo>
                    <a:pt x="3287" y="1547"/>
                  </a:lnTo>
                  <a:lnTo>
                    <a:pt x="3264" y="1434"/>
                  </a:lnTo>
                  <a:lnTo>
                    <a:pt x="3216" y="1369"/>
                  </a:lnTo>
                  <a:lnTo>
                    <a:pt x="3213" y="1366"/>
                  </a:lnTo>
                  <a:lnTo>
                    <a:pt x="3213" y="1363"/>
                  </a:lnTo>
                  <a:lnTo>
                    <a:pt x="3219" y="1301"/>
                  </a:lnTo>
                  <a:lnTo>
                    <a:pt x="3123" y="1349"/>
                  </a:lnTo>
                  <a:lnTo>
                    <a:pt x="3013" y="1434"/>
                  </a:lnTo>
                  <a:lnTo>
                    <a:pt x="2861" y="1479"/>
                  </a:lnTo>
                  <a:lnTo>
                    <a:pt x="2801" y="1581"/>
                  </a:lnTo>
                  <a:lnTo>
                    <a:pt x="2804" y="1434"/>
                  </a:lnTo>
                  <a:lnTo>
                    <a:pt x="3112" y="1118"/>
                  </a:lnTo>
                  <a:lnTo>
                    <a:pt x="3281" y="810"/>
                  </a:lnTo>
                  <a:lnTo>
                    <a:pt x="3357" y="539"/>
                  </a:lnTo>
                  <a:lnTo>
                    <a:pt x="3123" y="268"/>
                  </a:lnTo>
                  <a:lnTo>
                    <a:pt x="2900" y="263"/>
                  </a:lnTo>
                  <a:lnTo>
                    <a:pt x="2824" y="373"/>
                  </a:lnTo>
                  <a:lnTo>
                    <a:pt x="2736" y="387"/>
                  </a:lnTo>
                  <a:lnTo>
                    <a:pt x="2801" y="201"/>
                  </a:lnTo>
                  <a:lnTo>
                    <a:pt x="2621" y="178"/>
                  </a:lnTo>
                  <a:lnTo>
                    <a:pt x="2680" y="93"/>
                  </a:lnTo>
                  <a:lnTo>
                    <a:pt x="2570" y="0"/>
                  </a:lnTo>
                  <a:lnTo>
                    <a:pt x="2471" y="37"/>
                  </a:lnTo>
                  <a:lnTo>
                    <a:pt x="2313" y="274"/>
                  </a:lnTo>
                  <a:lnTo>
                    <a:pt x="2350" y="412"/>
                  </a:lnTo>
                  <a:lnTo>
                    <a:pt x="2180" y="424"/>
                  </a:lnTo>
                  <a:lnTo>
                    <a:pt x="2183" y="469"/>
                  </a:lnTo>
                  <a:lnTo>
                    <a:pt x="2245" y="562"/>
                  </a:lnTo>
                  <a:lnTo>
                    <a:pt x="2124" y="534"/>
                  </a:lnTo>
                  <a:lnTo>
                    <a:pt x="2062" y="593"/>
                  </a:lnTo>
                  <a:lnTo>
                    <a:pt x="1921" y="568"/>
                  </a:lnTo>
                  <a:lnTo>
                    <a:pt x="1904" y="505"/>
                  </a:lnTo>
                  <a:lnTo>
                    <a:pt x="1704" y="508"/>
                  </a:lnTo>
                  <a:lnTo>
                    <a:pt x="1706" y="624"/>
                  </a:lnTo>
                  <a:lnTo>
                    <a:pt x="1469" y="655"/>
                  </a:lnTo>
                  <a:lnTo>
                    <a:pt x="1307" y="785"/>
                  </a:lnTo>
                  <a:lnTo>
                    <a:pt x="1182" y="788"/>
                  </a:lnTo>
                  <a:lnTo>
                    <a:pt x="1089" y="870"/>
                  </a:lnTo>
                  <a:lnTo>
                    <a:pt x="1050" y="1036"/>
                  </a:lnTo>
                  <a:lnTo>
                    <a:pt x="1126" y="1174"/>
                  </a:lnTo>
                  <a:lnTo>
                    <a:pt x="1007" y="1205"/>
                  </a:lnTo>
                  <a:lnTo>
                    <a:pt x="697" y="1155"/>
                  </a:lnTo>
                  <a:lnTo>
                    <a:pt x="516" y="1149"/>
                  </a:lnTo>
                  <a:lnTo>
                    <a:pt x="460" y="1251"/>
                  </a:lnTo>
                  <a:lnTo>
                    <a:pt x="451" y="1507"/>
                  </a:lnTo>
                  <a:lnTo>
                    <a:pt x="567" y="1617"/>
                  </a:lnTo>
                  <a:lnTo>
                    <a:pt x="621" y="1747"/>
                  </a:lnTo>
                  <a:lnTo>
                    <a:pt x="463" y="1747"/>
                  </a:lnTo>
                  <a:lnTo>
                    <a:pt x="327" y="1493"/>
                  </a:lnTo>
                  <a:lnTo>
                    <a:pt x="229" y="1499"/>
                  </a:lnTo>
                  <a:lnTo>
                    <a:pt x="229" y="1510"/>
                  </a:lnTo>
                  <a:lnTo>
                    <a:pt x="316" y="1696"/>
                  </a:lnTo>
                  <a:lnTo>
                    <a:pt x="319" y="1705"/>
                  </a:lnTo>
                  <a:lnTo>
                    <a:pt x="310" y="1705"/>
                  </a:lnTo>
                  <a:lnTo>
                    <a:pt x="217" y="1722"/>
                  </a:lnTo>
                  <a:lnTo>
                    <a:pt x="197" y="1835"/>
                  </a:lnTo>
                  <a:lnTo>
                    <a:pt x="282" y="2018"/>
                  </a:lnTo>
                  <a:lnTo>
                    <a:pt x="285" y="2021"/>
                  </a:lnTo>
                  <a:lnTo>
                    <a:pt x="282" y="2024"/>
                  </a:lnTo>
                  <a:lnTo>
                    <a:pt x="262" y="2111"/>
                  </a:lnTo>
                  <a:lnTo>
                    <a:pt x="260" y="2114"/>
                  </a:lnTo>
                  <a:lnTo>
                    <a:pt x="257" y="2117"/>
                  </a:lnTo>
                  <a:lnTo>
                    <a:pt x="54" y="2207"/>
                  </a:lnTo>
                  <a:lnTo>
                    <a:pt x="25" y="2312"/>
                  </a:lnTo>
                  <a:lnTo>
                    <a:pt x="161" y="2487"/>
                  </a:lnTo>
                  <a:lnTo>
                    <a:pt x="310" y="2526"/>
                  </a:lnTo>
                  <a:lnTo>
                    <a:pt x="316" y="2526"/>
                  </a:lnTo>
                  <a:lnTo>
                    <a:pt x="316" y="2529"/>
                  </a:lnTo>
                  <a:lnTo>
                    <a:pt x="350" y="2718"/>
                  </a:lnTo>
                  <a:lnTo>
                    <a:pt x="339" y="2743"/>
                  </a:lnTo>
                  <a:lnTo>
                    <a:pt x="339" y="2743"/>
                  </a:lnTo>
                  <a:lnTo>
                    <a:pt x="285" y="2879"/>
                  </a:lnTo>
                  <a:lnTo>
                    <a:pt x="285" y="2882"/>
                  </a:lnTo>
                  <a:lnTo>
                    <a:pt x="282" y="2882"/>
                  </a:lnTo>
                  <a:lnTo>
                    <a:pt x="144" y="2921"/>
                  </a:lnTo>
                  <a:lnTo>
                    <a:pt x="186" y="3020"/>
                  </a:lnTo>
                  <a:lnTo>
                    <a:pt x="186" y="3023"/>
                  </a:lnTo>
                  <a:lnTo>
                    <a:pt x="186" y="3026"/>
                  </a:lnTo>
                  <a:lnTo>
                    <a:pt x="141" y="3154"/>
                  </a:lnTo>
                  <a:lnTo>
                    <a:pt x="251" y="3298"/>
                  </a:lnTo>
                  <a:lnTo>
                    <a:pt x="254" y="3298"/>
                  </a:lnTo>
                  <a:lnTo>
                    <a:pt x="254" y="3301"/>
                  </a:lnTo>
                  <a:lnTo>
                    <a:pt x="226" y="3564"/>
                  </a:lnTo>
                  <a:lnTo>
                    <a:pt x="313" y="3685"/>
                  </a:lnTo>
                  <a:lnTo>
                    <a:pt x="316" y="3688"/>
                  </a:lnTo>
                  <a:lnTo>
                    <a:pt x="316" y="3691"/>
                  </a:lnTo>
                  <a:lnTo>
                    <a:pt x="282" y="3877"/>
                  </a:lnTo>
                  <a:lnTo>
                    <a:pt x="412" y="3976"/>
                  </a:lnTo>
                  <a:lnTo>
                    <a:pt x="415" y="3976"/>
                  </a:lnTo>
                  <a:lnTo>
                    <a:pt x="415" y="3978"/>
                  </a:lnTo>
                  <a:lnTo>
                    <a:pt x="437" y="4114"/>
                  </a:lnTo>
                  <a:lnTo>
                    <a:pt x="437" y="4117"/>
                  </a:lnTo>
                  <a:lnTo>
                    <a:pt x="437" y="4120"/>
                  </a:lnTo>
                  <a:lnTo>
                    <a:pt x="319" y="4280"/>
                  </a:lnTo>
                  <a:lnTo>
                    <a:pt x="310" y="4424"/>
                  </a:lnTo>
                  <a:lnTo>
                    <a:pt x="308" y="4424"/>
                  </a:lnTo>
                  <a:lnTo>
                    <a:pt x="308" y="4427"/>
                  </a:lnTo>
                  <a:lnTo>
                    <a:pt x="127" y="4656"/>
                  </a:lnTo>
                  <a:lnTo>
                    <a:pt x="127" y="4834"/>
                  </a:lnTo>
                  <a:lnTo>
                    <a:pt x="274" y="4918"/>
                  </a:lnTo>
                  <a:lnTo>
                    <a:pt x="279" y="4921"/>
                  </a:lnTo>
                  <a:lnTo>
                    <a:pt x="277" y="4927"/>
                  </a:lnTo>
                  <a:lnTo>
                    <a:pt x="251" y="4994"/>
                  </a:lnTo>
                  <a:lnTo>
                    <a:pt x="251" y="4997"/>
                  </a:lnTo>
                  <a:lnTo>
                    <a:pt x="248" y="4997"/>
                  </a:lnTo>
                  <a:lnTo>
                    <a:pt x="116" y="5054"/>
                  </a:lnTo>
                  <a:lnTo>
                    <a:pt x="116" y="5056"/>
                  </a:lnTo>
                  <a:lnTo>
                    <a:pt x="113" y="5056"/>
                  </a:lnTo>
                  <a:lnTo>
                    <a:pt x="3" y="5071"/>
                  </a:lnTo>
                  <a:lnTo>
                    <a:pt x="51" y="5240"/>
                  </a:lnTo>
                  <a:lnTo>
                    <a:pt x="51" y="5246"/>
                  </a:lnTo>
                  <a:lnTo>
                    <a:pt x="48" y="5248"/>
                  </a:lnTo>
                  <a:lnTo>
                    <a:pt x="0" y="5308"/>
                  </a:lnTo>
                  <a:lnTo>
                    <a:pt x="0" y="5398"/>
                  </a:lnTo>
                  <a:lnTo>
                    <a:pt x="353" y="5452"/>
                  </a:lnTo>
                  <a:lnTo>
                    <a:pt x="358" y="5452"/>
                  </a:lnTo>
                  <a:lnTo>
                    <a:pt x="358" y="5457"/>
                  </a:lnTo>
                  <a:lnTo>
                    <a:pt x="463" y="5669"/>
                  </a:lnTo>
                  <a:lnTo>
                    <a:pt x="556" y="5680"/>
                  </a:lnTo>
                  <a:lnTo>
                    <a:pt x="564" y="5680"/>
                  </a:lnTo>
                  <a:lnTo>
                    <a:pt x="564" y="5689"/>
                  </a:lnTo>
                  <a:lnTo>
                    <a:pt x="556" y="5768"/>
                  </a:lnTo>
                  <a:lnTo>
                    <a:pt x="556" y="5770"/>
                  </a:lnTo>
                  <a:lnTo>
                    <a:pt x="556" y="5773"/>
                  </a:lnTo>
                  <a:lnTo>
                    <a:pt x="415" y="5895"/>
                  </a:lnTo>
                  <a:lnTo>
                    <a:pt x="426" y="5993"/>
                  </a:lnTo>
                  <a:lnTo>
                    <a:pt x="505" y="6070"/>
                  </a:lnTo>
                  <a:lnTo>
                    <a:pt x="621" y="6106"/>
                  </a:lnTo>
                  <a:lnTo>
                    <a:pt x="626" y="6109"/>
                  </a:lnTo>
                  <a:lnTo>
                    <a:pt x="624" y="6115"/>
                  </a:lnTo>
                  <a:lnTo>
                    <a:pt x="607" y="6182"/>
                  </a:lnTo>
                  <a:lnTo>
                    <a:pt x="607" y="6185"/>
                  </a:lnTo>
                  <a:lnTo>
                    <a:pt x="604" y="6188"/>
                  </a:lnTo>
                  <a:lnTo>
                    <a:pt x="477" y="6284"/>
                  </a:lnTo>
                  <a:lnTo>
                    <a:pt x="471" y="6411"/>
                  </a:lnTo>
                  <a:lnTo>
                    <a:pt x="471" y="6414"/>
                  </a:lnTo>
                  <a:lnTo>
                    <a:pt x="468" y="6414"/>
                  </a:lnTo>
                  <a:lnTo>
                    <a:pt x="451" y="6496"/>
                  </a:lnTo>
                  <a:lnTo>
                    <a:pt x="562" y="6710"/>
                  </a:lnTo>
                  <a:lnTo>
                    <a:pt x="564" y="6713"/>
                  </a:lnTo>
                  <a:lnTo>
                    <a:pt x="562" y="6719"/>
                  </a:lnTo>
                  <a:lnTo>
                    <a:pt x="505" y="6772"/>
                  </a:lnTo>
                  <a:lnTo>
                    <a:pt x="505" y="6775"/>
                  </a:lnTo>
                  <a:lnTo>
                    <a:pt x="505" y="6775"/>
                  </a:lnTo>
                  <a:lnTo>
                    <a:pt x="457" y="6798"/>
                  </a:lnTo>
                  <a:lnTo>
                    <a:pt x="511" y="6959"/>
                  </a:lnTo>
                  <a:lnTo>
                    <a:pt x="618" y="6959"/>
                  </a:lnTo>
                  <a:lnTo>
                    <a:pt x="722" y="6947"/>
                  </a:lnTo>
                  <a:lnTo>
                    <a:pt x="725" y="6947"/>
                  </a:lnTo>
                  <a:lnTo>
                    <a:pt x="728" y="6947"/>
                  </a:lnTo>
                  <a:lnTo>
                    <a:pt x="796" y="6990"/>
                  </a:lnTo>
                  <a:lnTo>
                    <a:pt x="799" y="6995"/>
                  </a:lnTo>
                  <a:lnTo>
                    <a:pt x="799" y="7001"/>
                  </a:lnTo>
                  <a:lnTo>
                    <a:pt x="762" y="7077"/>
                  </a:lnTo>
                  <a:lnTo>
                    <a:pt x="841" y="7196"/>
                  </a:lnTo>
                  <a:lnTo>
                    <a:pt x="841" y="7198"/>
                  </a:lnTo>
                  <a:lnTo>
                    <a:pt x="841" y="7198"/>
                  </a:lnTo>
                  <a:lnTo>
                    <a:pt x="861" y="7303"/>
                  </a:lnTo>
                  <a:lnTo>
                    <a:pt x="897" y="7416"/>
                  </a:lnTo>
                  <a:lnTo>
                    <a:pt x="897" y="7416"/>
                  </a:lnTo>
                  <a:lnTo>
                    <a:pt x="897" y="7416"/>
                  </a:lnTo>
                  <a:lnTo>
                    <a:pt x="903" y="7498"/>
                  </a:lnTo>
                  <a:lnTo>
                    <a:pt x="903" y="7500"/>
                  </a:lnTo>
                  <a:lnTo>
                    <a:pt x="900" y="7503"/>
                  </a:lnTo>
                  <a:lnTo>
                    <a:pt x="810" y="7551"/>
                  </a:lnTo>
                  <a:lnTo>
                    <a:pt x="810" y="7622"/>
                  </a:lnTo>
                  <a:lnTo>
                    <a:pt x="810" y="7625"/>
                  </a:lnTo>
                  <a:lnTo>
                    <a:pt x="779" y="7692"/>
                  </a:lnTo>
                  <a:lnTo>
                    <a:pt x="779" y="7695"/>
                  </a:lnTo>
                  <a:lnTo>
                    <a:pt x="776" y="7695"/>
                  </a:lnTo>
                  <a:lnTo>
                    <a:pt x="680" y="7732"/>
                  </a:lnTo>
                  <a:lnTo>
                    <a:pt x="626" y="7842"/>
                  </a:lnTo>
                  <a:lnTo>
                    <a:pt x="782" y="7949"/>
                  </a:lnTo>
                  <a:lnTo>
                    <a:pt x="1036" y="7983"/>
                  </a:lnTo>
                  <a:lnTo>
                    <a:pt x="1146" y="7890"/>
                  </a:lnTo>
                  <a:lnTo>
                    <a:pt x="1149" y="7890"/>
                  </a:lnTo>
                  <a:lnTo>
                    <a:pt x="1149" y="7890"/>
                  </a:lnTo>
                  <a:lnTo>
                    <a:pt x="1208" y="7876"/>
                  </a:lnTo>
                  <a:lnTo>
                    <a:pt x="1213" y="7816"/>
                  </a:lnTo>
                  <a:lnTo>
                    <a:pt x="1213" y="7814"/>
                  </a:lnTo>
                  <a:lnTo>
                    <a:pt x="1216" y="7811"/>
                  </a:lnTo>
                  <a:lnTo>
                    <a:pt x="1307" y="7754"/>
                  </a:lnTo>
                  <a:lnTo>
                    <a:pt x="1298" y="7689"/>
                  </a:lnTo>
                  <a:lnTo>
                    <a:pt x="1298" y="7684"/>
                  </a:lnTo>
                  <a:lnTo>
                    <a:pt x="1304" y="7684"/>
                  </a:lnTo>
                  <a:lnTo>
                    <a:pt x="1372" y="7664"/>
                  </a:lnTo>
                  <a:lnTo>
                    <a:pt x="1394" y="7574"/>
                  </a:lnTo>
                  <a:lnTo>
                    <a:pt x="1394" y="7571"/>
                  </a:lnTo>
                  <a:lnTo>
                    <a:pt x="1400" y="7568"/>
                  </a:lnTo>
                  <a:lnTo>
                    <a:pt x="1735" y="7540"/>
                  </a:lnTo>
                  <a:lnTo>
                    <a:pt x="1751" y="7461"/>
                  </a:lnTo>
                  <a:lnTo>
                    <a:pt x="1565" y="7294"/>
                  </a:lnTo>
                  <a:lnTo>
                    <a:pt x="1562" y="7292"/>
                  </a:lnTo>
                  <a:lnTo>
                    <a:pt x="1562" y="7210"/>
                  </a:lnTo>
                  <a:lnTo>
                    <a:pt x="1565" y="7210"/>
                  </a:lnTo>
                  <a:lnTo>
                    <a:pt x="1650" y="7170"/>
                  </a:lnTo>
                  <a:lnTo>
                    <a:pt x="1653" y="7170"/>
                  </a:lnTo>
                  <a:lnTo>
                    <a:pt x="1653" y="7170"/>
                  </a:lnTo>
                  <a:lnTo>
                    <a:pt x="1757" y="7179"/>
                  </a:lnTo>
                  <a:lnTo>
                    <a:pt x="1780" y="6851"/>
                  </a:lnTo>
                  <a:lnTo>
                    <a:pt x="1780" y="6848"/>
                  </a:lnTo>
                  <a:lnTo>
                    <a:pt x="1783" y="6848"/>
                  </a:lnTo>
                  <a:lnTo>
                    <a:pt x="1847" y="6719"/>
                  </a:lnTo>
                  <a:lnTo>
                    <a:pt x="1850" y="6716"/>
                  </a:lnTo>
                  <a:lnTo>
                    <a:pt x="1853" y="6716"/>
                  </a:lnTo>
                  <a:lnTo>
                    <a:pt x="1966" y="6699"/>
                  </a:lnTo>
                  <a:lnTo>
                    <a:pt x="1989" y="6606"/>
                  </a:lnTo>
                  <a:lnTo>
                    <a:pt x="1870" y="6422"/>
                  </a:lnTo>
                  <a:lnTo>
                    <a:pt x="1870" y="6420"/>
                  </a:lnTo>
                  <a:lnTo>
                    <a:pt x="1870" y="6417"/>
                  </a:lnTo>
                  <a:lnTo>
                    <a:pt x="1977" y="6219"/>
                  </a:lnTo>
                  <a:lnTo>
                    <a:pt x="1980" y="6216"/>
                  </a:lnTo>
                  <a:lnTo>
                    <a:pt x="1983" y="6216"/>
                  </a:lnTo>
                  <a:lnTo>
                    <a:pt x="2243" y="6205"/>
                  </a:lnTo>
                  <a:lnTo>
                    <a:pt x="2313" y="6112"/>
                  </a:lnTo>
                  <a:lnTo>
                    <a:pt x="2322" y="6103"/>
                  </a:lnTo>
                  <a:lnTo>
                    <a:pt x="2327" y="6115"/>
                  </a:lnTo>
                  <a:lnTo>
                    <a:pt x="2423" y="6326"/>
                  </a:lnTo>
                  <a:lnTo>
                    <a:pt x="2480" y="6304"/>
                  </a:lnTo>
                  <a:lnTo>
                    <a:pt x="2471" y="6180"/>
                  </a:lnTo>
                  <a:lnTo>
                    <a:pt x="2471" y="6177"/>
                  </a:lnTo>
                  <a:lnTo>
                    <a:pt x="2471" y="6174"/>
                  </a:lnTo>
                  <a:lnTo>
                    <a:pt x="2722" y="5900"/>
                  </a:lnTo>
                  <a:lnTo>
                    <a:pt x="2739" y="5790"/>
                  </a:lnTo>
                  <a:lnTo>
                    <a:pt x="2739" y="5787"/>
                  </a:lnTo>
                  <a:lnTo>
                    <a:pt x="2872" y="5725"/>
                  </a:lnTo>
                  <a:lnTo>
                    <a:pt x="2875" y="5731"/>
                  </a:lnTo>
                  <a:lnTo>
                    <a:pt x="2937" y="5864"/>
                  </a:lnTo>
                  <a:lnTo>
                    <a:pt x="3050" y="5931"/>
                  </a:lnTo>
                  <a:lnTo>
                    <a:pt x="3075" y="5841"/>
                  </a:lnTo>
                  <a:lnTo>
                    <a:pt x="3075" y="5838"/>
                  </a:lnTo>
                  <a:lnTo>
                    <a:pt x="3078" y="5835"/>
                  </a:lnTo>
                  <a:lnTo>
                    <a:pt x="3143" y="5773"/>
                  </a:lnTo>
                  <a:lnTo>
                    <a:pt x="3117" y="5697"/>
                  </a:lnTo>
                  <a:lnTo>
                    <a:pt x="3058" y="5680"/>
                  </a:lnTo>
                  <a:lnTo>
                    <a:pt x="3053" y="5677"/>
                  </a:lnTo>
                  <a:lnTo>
                    <a:pt x="3053" y="5672"/>
                  </a:lnTo>
                  <a:lnTo>
                    <a:pt x="3058" y="5601"/>
                  </a:lnTo>
                  <a:lnTo>
                    <a:pt x="3058" y="5598"/>
                  </a:lnTo>
                  <a:lnTo>
                    <a:pt x="3061" y="5596"/>
                  </a:lnTo>
                  <a:lnTo>
                    <a:pt x="3148" y="5502"/>
                  </a:lnTo>
                  <a:lnTo>
                    <a:pt x="3132" y="5432"/>
                  </a:lnTo>
                  <a:lnTo>
                    <a:pt x="3013" y="5395"/>
                  </a:lnTo>
                  <a:lnTo>
                    <a:pt x="3010" y="5392"/>
                  </a:lnTo>
                  <a:lnTo>
                    <a:pt x="3007" y="5389"/>
                  </a:lnTo>
                  <a:lnTo>
                    <a:pt x="2976" y="5277"/>
                  </a:lnTo>
                  <a:lnTo>
                    <a:pt x="2973" y="5274"/>
                  </a:lnTo>
                  <a:lnTo>
                    <a:pt x="2976" y="5271"/>
                  </a:lnTo>
                  <a:lnTo>
                    <a:pt x="3036" y="5192"/>
                  </a:lnTo>
                  <a:lnTo>
                    <a:pt x="2982" y="5099"/>
                  </a:lnTo>
                  <a:lnTo>
                    <a:pt x="2979" y="5093"/>
                  </a:lnTo>
                  <a:lnTo>
                    <a:pt x="2985" y="5090"/>
                  </a:lnTo>
                  <a:lnTo>
                    <a:pt x="3129" y="5000"/>
                  </a:lnTo>
                  <a:lnTo>
                    <a:pt x="3211" y="4842"/>
                  </a:lnTo>
                  <a:lnTo>
                    <a:pt x="3199" y="4718"/>
                  </a:lnTo>
                  <a:lnTo>
                    <a:pt x="3143" y="4628"/>
                  </a:lnTo>
                  <a:lnTo>
                    <a:pt x="3143" y="4625"/>
                  </a:lnTo>
                  <a:lnTo>
                    <a:pt x="3143" y="4622"/>
                  </a:lnTo>
                  <a:lnTo>
                    <a:pt x="3199" y="4501"/>
                  </a:lnTo>
                  <a:lnTo>
                    <a:pt x="3171" y="4430"/>
                  </a:lnTo>
                  <a:lnTo>
                    <a:pt x="3171" y="4430"/>
                  </a:lnTo>
                  <a:lnTo>
                    <a:pt x="3171" y="4430"/>
                  </a:lnTo>
                  <a:lnTo>
                    <a:pt x="3165" y="4317"/>
                  </a:lnTo>
                  <a:lnTo>
                    <a:pt x="3165" y="4311"/>
                  </a:lnTo>
                  <a:lnTo>
                    <a:pt x="3168" y="4311"/>
                  </a:lnTo>
                  <a:lnTo>
                    <a:pt x="3270" y="4266"/>
                  </a:lnTo>
                  <a:lnTo>
                    <a:pt x="3270" y="4266"/>
                  </a:lnTo>
                  <a:lnTo>
                    <a:pt x="3273" y="4263"/>
                  </a:lnTo>
                  <a:lnTo>
                    <a:pt x="3377" y="4244"/>
                  </a:lnTo>
                  <a:lnTo>
                    <a:pt x="3422" y="4193"/>
                  </a:lnTo>
                  <a:lnTo>
                    <a:pt x="3383" y="4145"/>
                  </a:lnTo>
                  <a:lnTo>
                    <a:pt x="3304" y="4199"/>
                  </a:lnTo>
                </a:path>
              </a:pathLst>
            </a:custGeom>
            <a:grpFill/>
            <a:ln w="12700" cap="flat" cmpd="sng">
              <a:solidFill>
                <a:schemeClr val="bg2">
                  <a:lumMod val="9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3" name="Freeform 154"/>
            <p:cNvSpPr>
              <a:spLocks noChangeArrowheads="1"/>
            </p:cNvSpPr>
            <p:nvPr/>
          </p:nvSpPr>
          <p:spPr bwMode="auto">
            <a:xfrm>
              <a:off x="11075637" y="2395957"/>
              <a:ext cx="1393075" cy="2588280"/>
            </a:xfrm>
            <a:custGeom>
              <a:avLst/>
              <a:gdLst>
                <a:gd name="T0" fmla="*/ 2463 w 2493"/>
                <a:gd name="T1" fmla="*/ 3907 h 4275"/>
                <a:gd name="T2" fmla="*/ 2300 w 2493"/>
                <a:gd name="T3" fmla="*/ 3614 h 4275"/>
                <a:gd name="T4" fmla="*/ 2376 w 2493"/>
                <a:gd name="T5" fmla="*/ 3383 h 4275"/>
                <a:gd name="T6" fmla="*/ 2167 w 2493"/>
                <a:gd name="T7" fmla="*/ 2971 h 4275"/>
                <a:gd name="T8" fmla="*/ 2235 w 2493"/>
                <a:gd name="T9" fmla="*/ 2780 h 4275"/>
                <a:gd name="T10" fmla="*/ 1876 w 2493"/>
                <a:gd name="T11" fmla="*/ 2407 h 4275"/>
                <a:gd name="T12" fmla="*/ 1978 w 2493"/>
                <a:gd name="T13" fmla="*/ 2455 h 4275"/>
                <a:gd name="T14" fmla="*/ 1930 w 2493"/>
                <a:gd name="T15" fmla="*/ 2272 h 4275"/>
                <a:gd name="T16" fmla="*/ 1738 w 2493"/>
                <a:gd name="T17" fmla="*/ 2235 h 4275"/>
                <a:gd name="T18" fmla="*/ 1676 w 2493"/>
                <a:gd name="T19" fmla="*/ 2094 h 4275"/>
                <a:gd name="T20" fmla="*/ 1538 w 2493"/>
                <a:gd name="T21" fmla="*/ 2178 h 4275"/>
                <a:gd name="T22" fmla="*/ 1210 w 2493"/>
                <a:gd name="T23" fmla="*/ 1670 h 4275"/>
                <a:gd name="T24" fmla="*/ 1326 w 2493"/>
                <a:gd name="T25" fmla="*/ 1490 h 4275"/>
                <a:gd name="T26" fmla="*/ 1411 w 2493"/>
                <a:gd name="T27" fmla="*/ 1321 h 4275"/>
                <a:gd name="T28" fmla="*/ 1538 w 2493"/>
                <a:gd name="T29" fmla="*/ 838 h 4275"/>
                <a:gd name="T30" fmla="*/ 1620 w 2493"/>
                <a:gd name="T31" fmla="*/ 573 h 4275"/>
                <a:gd name="T32" fmla="*/ 1447 w 2493"/>
                <a:gd name="T33" fmla="*/ 48 h 4275"/>
                <a:gd name="T34" fmla="*/ 1442 w 2493"/>
                <a:gd name="T35" fmla="*/ 45 h 4275"/>
                <a:gd name="T36" fmla="*/ 1193 w 2493"/>
                <a:gd name="T37" fmla="*/ 449 h 4275"/>
                <a:gd name="T38" fmla="*/ 1188 w 2493"/>
                <a:gd name="T39" fmla="*/ 451 h 4275"/>
                <a:gd name="T40" fmla="*/ 804 w 2493"/>
                <a:gd name="T41" fmla="*/ 505 h 4275"/>
                <a:gd name="T42" fmla="*/ 798 w 2493"/>
                <a:gd name="T43" fmla="*/ 499 h 4275"/>
                <a:gd name="T44" fmla="*/ 491 w 2493"/>
                <a:gd name="T45" fmla="*/ 350 h 4275"/>
                <a:gd name="T46" fmla="*/ 443 w 2493"/>
                <a:gd name="T47" fmla="*/ 432 h 4275"/>
                <a:gd name="T48" fmla="*/ 271 w 2493"/>
                <a:gd name="T49" fmla="*/ 471 h 4275"/>
                <a:gd name="T50" fmla="*/ 240 w 2493"/>
                <a:gd name="T51" fmla="*/ 564 h 4275"/>
                <a:gd name="T52" fmla="*/ 141 w 2493"/>
                <a:gd name="T53" fmla="*/ 576 h 4275"/>
                <a:gd name="T54" fmla="*/ 110 w 2493"/>
                <a:gd name="T55" fmla="*/ 683 h 4275"/>
                <a:gd name="T56" fmla="*/ 0 w 2493"/>
                <a:gd name="T57" fmla="*/ 717 h 4275"/>
                <a:gd name="T58" fmla="*/ 175 w 2493"/>
                <a:gd name="T59" fmla="*/ 1047 h 4275"/>
                <a:gd name="T60" fmla="*/ 273 w 2493"/>
                <a:gd name="T61" fmla="*/ 1067 h 4275"/>
                <a:gd name="T62" fmla="*/ 338 w 2493"/>
                <a:gd name="T63" fmla="*/ 1242 h 4275"/>
                <a:gd name="T64" fmla="*/ 451 w 2493"/>
                <a:gd name="T65" fmla="*/ 1233 h 4275"/>
                <a:gd name="T66" fmla="*/ 525 w 2493"/>
                <a:gd name="T67" fmla="*/ 1301 h 4275"/>
                <a:gd name="T68" fmla="*/ 527 w 2493"/>
                <a:gd name="T69" fmla="*/ 1304 h 4275"/>
                <a:gd name="T70" fmla="*/ 649 w 2493"/>
                <a:gd name="T71" fmla="*/ 1467 h 4275"/>
                <a:gd name="T72" fmla="*/ 530 w 2493"/>
                <a:gd name="T73" fmla="*/ 1177 h 4275"/>
                <a:gd name="T74" fmla="*/ 753 w 2493"/>
                <a:gd name="T75" fmla="*/ 968 h 4275"/>
                <a:gd name="T76" fmla="*/ 680 w 2493"/>
                <a:gd name="T77" fmla="*/ 1222 h 4275"/>
                <a:gd name="T78" fmla="*/ 892 w 2493"/>
                <a:gd name="T79" fmla="*/ 1326 h 4275"/>
                <a:gd name="T80" fmla="*/ 948 w 2493"/>
                <a:gd name="T81" fmla="*/ 1442 h 4275"/>
                <a:gd name="T82" fmla="*/ 956 w 2493"/>
                <a:gd name="T83" fmla="*/ 1848 h 4275"/>
                <a:gd name="T84" fmla="*/ 1030 w 2493"/>
                <a:gd name="T85" fmla="*/ 2413 h 4275"/>
                <a:gd name="T86" fmla="*/ 1019 w 2493"/>
                <a:gd name="T87" fmla="*/ 2720 h 4275"/>
                <a:gd name="T88" fmla="*/ 1002 w 2493"/>
                <a:gd name="T89" fmla="*/ 2864 h 4275"/>
                <a:gd name="T90" fmla="*/ 1134 w 2493"/>
                <a:gd name="T91" fmla="*/ 3209 h 4275"/>
                <a:gd name="T92" fmla="*/ 1289 w 2493"/>
                <a:gd name="T93" fmla="*/ 3383 h 4275"/>
                <a:gd name="T94" fmla="*/ 2492 w 2493"/>
                <a:gd name="T95" fmla="*/ 4274 h 4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93" h="4275">
                  <a:moveTo>
                    <a:pt x="2492" y="4274"/>
                  </a:moveTo>
                  <a:lnTo>
                    <a:pt x="2463" y="3907"/>
                  </a:lnTo>
                  <a:lnTo>
                    <a:pt x="2424" y="3738"/>
                  </a:lnTo>
                  <a:lnTo>
                    <a:pt x="2300" y="3614"/>
                  </a:lnTo>
                  <a:lnTo>
                    <a:pt x="2311" y="3433"/>
                  </a:lnTo>
                  <a:lnTo>
                    <a:pt x="2376" y="3383"/>
                  </a:lnTo>
                  <a:lnTo>
                    <a:pt x="2164" y="3141"/>
                  </a:lnTo>
                  <a:lnTo>
                    <a:pt x="2167" y="2971"/>
                  </a:lnTo>
                  <a:lnTo>
                    <a:pt x="2257" y="2876"/>
                  </a:lnTo>
                  <a:lnTo>
                    <a:pt x="2235" y="2780"/>
                  </a:lnTo>
                  <a:lnTo>
                    <a:pt x="2057" y="2729"/>
                  </a:lnTo>
                  <a:lnTo>
                    <a:pt x="1876" y="2407"/>
                  </a:lnTo>
                  <a:lnTo>
                    <a:pt x="1922" y="2379"/>
                  </a:lnTo>
                  <a:lnTo>
                    <a:pt x="1978" y="2455"/>
                  </a:lnTo>
                  <a:lnTo>
                    <a:pt x="2066" y="2401"/>
                  </a:lnTo>
                  <a:lnTo>
                    <a:pt x="1930" y="2272"/>
                  </a:lnTo>
                  <a:lnTo>
                    <a:pt x="1857" y="2311"/>
                  </a:lnTo>
                  <a:lnTo>
                    <a:pt x="1738" y="2235"/>
                  </a:lnTo>
                  <a:lnTo>
                    <a:pt x="1735" y="2238"/>
                  </a:lnTo>
                  <a:lnTo>
                    <a:pt x="1676" y="2094"/>
                  </a:lnTo>
                  <a:lnTo>
                    <a:pt x="1552" y="2094"/>
                  </a:lnTo>
                  <a:lnTo>
                    <a:pt x="1538" y="2178"/>
                  </a:lnTo>
                  <a:lnTo>
                    <a:pt x="1462" y="2173"/>
                  </a:lnTo>
                  <a:lnTo>
                    <a:pt x="1210" y="1670"/>
                  </a:lnTo>
                  <a:lnTo>
                    <a:pt x="1225" y="1512"/>
                  </a:lnTo>
                  <a:lnTo>
                    <a:pt x="1326" y="1490"/>
                  </a:lnTo>
                  <a:lnTo>
                    <a:pt x="1250" y="1196"/>
                  </a:lnTo>
                  <a:lnTo>
                    <a:pt x="1411" y="1321"/>
                  </a:lnTo>
                  <a:lnTo>
                    <a:pt x="1414" y="968"/>
                  </a:lnTo>
                  <a:lnTo>
                    <a:pt x="1538" y="838"/>
                  </a:lnTo>
                  <a:lnTo>
                    <a:pt x="1727" y="835"/>
                  </a:lnTo>
                  <a:lnTo>
                    <a:pt x="1620" y="573"/>
                  </a:lnTo>
                  <a:lnTo>
                    <a:pt x="1569" y="11"/>
                  </a:lnTo>
                  <a:lnTo>
                    <a:pt x="1447" y="48"/>
                  </a:lnTo>
                  <a:lnTo>
                    <a:pt x="1445" y="48"/>
                  </a:lnTo>
                  <a:lnTo>
                    <a:pt x="1442" y="45"/>
                  </a:lnTo>
                  <a:lnTo>
                    <a:pt x="1352" y="0"/>
                  </a:lnTo>
                  <a:lnTo>
                    <a:pt x="1193" y="449"/>
                  </a:lnTo>
                  <a:lnTo>
                    <a:pt x="1193" y="451"/>
                  </a:lnTo>
                  <a:lnTo>
                    <a:pt x="1188" y="451"/>
                  </a:lnTo>
                  <a:lnTo>
                    <a:pt x="990" y="449"/>
                  </a:lnTo>
                  <a:lnTo>
                    <a:pt x="804" y="505"/>
                  </a:lnTo>
                  <a:lnTo>
                    <a:pt x="798" y="505"/>
                  </a:lnTo>
                  <a:lnTo>
                    <a:pt x="798" y="499"/>
                  </a:lnTo>
                  <a:lnTo>
                    <a:pt x="736" y="336"/>
                  </a:lnTo>
                  <a:lnTo>
                    <a:pt x="491" y="350"/>
                  </a:lnTo>
                  <a:lnTo>
                    <a:pt x="446" y="429"/>
                  </a:lnTo>
                  <a:lnTo>
                    <a:pt x="443" y="432"/>
                  </a:lnTo>
                  <a:lnTo>
                    <a:pt x="440" y="432"/>
                  </a:lnTo>
                  <a:lnTo>
                    <a:pt x="271" y="471"/>
                  </a:lnTo>
                  <a:lnTo>
                    <a:pt x="240" y="561"/>
                  </a:lnTo>
                  <a:lnTo>
                    <a:pt x="240" y="564"/>
                  </a:lnTo>
                  <a:lnTo>
                    <a:pt x="234" y="564"/>
                  </a:lnTo>
                  <a:lnTo>
                    <a:pt x="141" y="576"/>
                  </a:lnTo>
                  <a:lnTo>
                    <a:pt x="113" y="680"/>
                  </a:lnTo>
                  <a:lnTo>
                    <a:pt x="110" y="683"/>
                  </a:lnTo>
                  <a:lnTo>
                    <a:pt x="107" y="683"/>
                  </a:lnTo>
                  <a:lnTo>
                    <a:pt x="0" y="717"/>
                  </a:lnTo>
                  <a:lnTo>
                    <a:pt x="19" y="824"/>
                  </a:lnTo>
                  <a:lnTo>
                    <a:pt x="175" y="1047"/>
                  </a:lnTo>
                  <a:lnTo>
                    <a:pt x="268" y="1067"/>
                  </a:lnTo>
                  <a:lnTo>
                    <a:pt x="273" y="1067"/>
                  </a:lnTo>
                  <a:lnTo>
                    <a:pt x="273" y="1072"/>
                  </a:lnTo>
                  <a:lnTo>
                    <a:pt x="338" y="1242"/>
                  </a:lnTo>
                  <a:lnTo>
                    <a:pt x="448" y="1233"/>
                  </a:lnTo>
                  <a:lnTo>
                    <a:pt x="451" y="1233"/>
                  </a:lnTo>
                  <a:lnTo>
                    <a:pt x="454" y="1233"/>
                  </a:lnTo>
                  <a:lnTo>
                    <a:pt x="525" y="1301"/>
                  </a:lnTo>
                  <a:lnTo>
                    <a:pt x="527" y="1304"/>
                  </a:lnTo>
                  <a:lnTo>
                    <a:pt x="527" y="1304"/>
                  </a:lnTo>
                  <a:lnTo>
                    <a:pt x="547" y="1411"/>
                  </a:lnTo>
                  <a:lnTo>
                    <a:pt x="649" y="1467"/>
                  </a:lnTo>
                  <a:lnTo>
                    <a:pt x="717" y="1402"/>
                  </a:lnTo>
                  <a:lnTo>
                    <a:pt x="530" y="1177"/>
                  </a:lnTo>
                  <a:lnTo>
                    <a:pt x="573" y="1030"/>
                  </a:lnTo>
                  <a:lnTo>
                    <a:pt x="753" y="968"/>
                  </a:lnTo>
                  <a:lnTo>
                    <a:pt x="657" y="1112"/>
                  </a:lnTo>
                  <a:lnTo>
                    <a:pt x="680" y="1222"/>
                  </a:lnTo>
                  <a:lnTo>
                    <a:pt x="824" y="1321"/>
                  </a:lnTo>
                  <a:lnTo>
                    <a:pt x="892" y="1326"/>
                  </a:lnTo>
                  <a:lnTo>
                    <a:pt x="886" y="1428"/>
                  </a:lnTo>
                  <a:lnTo>
                    <a:pt x="948" y="1442"/>
                  </a:lnTo>
                  <a:lnTo>
                    <a:pt x="892" y="1738"/>
                  </a:lnTo>
                  <a:lnTo>
                    <a:pt x="956" y="1848"/>
                  </a:lnTo>
                  <a:lnTo>
                    <a:pt x="979" y="2190"/>
                  </a:lnTo>
                  <a:lnTo>
                    <a:pt x="1030" y="2413"/>
                  </a:lnTo>
                  <a:lnTo>
                    <a:pt x="1100" y="2633"/>
                  </a:lnTo>
                  <a:lnTo>
                    <a:pt x="1019" y="2720"/>
                  </a:lnTo>
                  <a:lnTo>
                    <a:pt x="1044" y="2805"/>
                  </a:lnTo>
                  <a:lnTo>
                    <a:pt x="1002" y="2864"/>
                  </a:lnTo>
                  <a:lnTo>
                    <a:pt x="1114" y="2997"/>
                  </a:lnTo>
                  <a:lnTo>
                    <a:pt x="1134" y="3209"/>
                  </a:lnTo>
                  <a:lnTo>
                    <a:pt x="1289" y="3383"/>
                  </a:lnTo>
                  <a:lnTo>
                    <a:pt x="1289" y="3383"/>
                  </a:lnTo>
                  <a:lnTo>
                    <a:pt x="1476" y="3594"/>
                  </a:lnTo>
                  <a:lnTo>
                    <a:pt x="2492" y="4274"/>
                  </a:lnTo>
                </a:path>
              </a:pathLst>
            </a:custGeom>
            <a:grpFill/>
            <a:ln w="12700" cap="flat" cmpd="sng">
              <a:solidFill>
                <a:schemeClr val="bg2">
                  <a:lumMod val="9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4" name="Freeform 155"/>
            <p:cNvSpPr>
              <a:spLocks noChangeArrowheads="1"/>
            </p:cNvSpPr>
            <p:nvPr/>
          </p:nvSpPr>
          <p:spPr bwMode="auto">
            <a:xfrm>
              <a:off x="3128953" y="4428652"/>
              <a:ext cx="855568" cy="980289"/>
            </a:xfrm>
            <a:custGeom>
              <a:avLst/>
              <a:gdLst>
                <a:gd name="T0" fmla="*/ 1400 w 1531"/>
                <a:gd name="T1" fmla="*/ 389 h 1617"/>
                <a:gd name="T2" fmla="*/ 1188 w 1531"/>
                <a:gd name="T3" fmla="*/ 214 h 1617"/>
                <a:gd name="T4" fmla="*/ 1112 w 1531"/>
                <a:gd name="T5" fmla="*/ 256 h 1617"/>
                <a:gd name="T6" fmla="*/ 903 w 1531"/>
                <a:gd name="T7" fmla="*/ 234 h 1617"/>
                <a:gd name="T8" fmla="*/ 765 w 1531"/>
                <a:gd name="T9" fmla="*/ 160 h 1617"/>
                <a:gd name="T10" fmla="*/ 765 w 1531"/>
                <a:gd name="T11" fmla="*/ 160 h 1617"/>
                <a:gd name="T12" fmla="*/ 474 w 1531"/>
                <a:gd name="T13" fmla="*/ 0 h 1617"/>
                <a:gd name="T14" fmla="*/ 542 w 1531"/>
                <a:gd name="T15" fmla="*/ 273 h 1617"/>
                <a:gd name="T16" fmla="*/ 542 w 1531"/>
                <a:gd name="T17" fmla="*/ 279 h 1617"/>
                <a:gd name="T18" fmla="*/ 551 w 1531"/>
                <a:gd name="T19" fmla="*/ 392 h 1617"/>
                <a:gd name="T20" fmla="*/ 353 w 1531"/>
                <a:gd name="T21" fmla="*/ 474 h 1617"/>
                <a:gd name="T22" fmla="*/ 407 w 1531"/>
                <a:gd name="T23" fmla="*/ 584 h 1617"/>
                <a:gd name="T24" fmla="*/ 350 w 1531"/>
                <a:gd name="T25" fmla="*/ 668 h 1617"/>
                <a:gd name="T26" fmla="*/ 299 w 1531"/>
                <a:gd name="T27" fmla="*/ 728 h 1617"/>
                <a:gd name="T28" fmla="*/ 229 w 1531"/>
                <a:gd name="T29" fmla="*/ 911 h 1617"/>
                <a:gd name="T30" fmla="*/ 167 w 1531"/>
                <a:gd name="T31" fmla="*/ 976 h 1617"/>
                <a:gd name="T32" fmla="*/ 130 w 1531"/>
                <a:gd name="T33" fmla="*/ 1075 h 1617"/>
                <a:gd name="T34" fmla="*/ 62 w 1531"/>
                <a:gd name="T35" fmla="*/ 1148 h 1617"/>
                <a:gd name="T36" fmla="*/ 57 w 1531"/>
                <a:gd name="T37" fmla="*/ 1151 h 1617"/>
                <a:gd name="T38" fmla="*/ 0 w 1531"/>
                <a:gd name="T39" fmla="*/ 1281 h 1617"/>
                <a:gd name="T40" fmla="*/ 71 w 1531"/>
                <a:gd name="T41" fmla="*/ 1281 h 1617"/>
                <a:gd name="T42" fmla="*/ 203 w 1531"/>
                <a:gd name="T43" fmla="*/ 1394 h 1617"/>
                <a:gd name="T44" fmla="*/ 212 w 1531"/>
                <a:gd name="T45" fmla="*/ 1399 h 1617"/>
                <a:gd name="T46" fmla="*/ 274 w 1531"/>
                <a:gd name="T47" fmla="*/ 1492 h 1617"/>
                <a:gd name="T48" fmla="*/ 280 w 1531"/>
                <a:gd name="T49" fmla="*/ 1495 h 1617"/>
                <a:gd name="T50" fmla="*/ 288 w 1531"/>
                <a:gd name="T51" fmla="*/ 1535 h 1617"/>
                <a:gd name="T52" fmla="*/ 316 w 1531"/>
                <a:gd name="T53" fmla="*/ 1616 h 1617"/>
                <a:gd name="T54" fmla="*/ 483 w 1531"/>
                <a:gd name="T55" fmla="*/ 1470 h 1617"/>
                <a:gd name="T56" fmla="*/ 486 w 1531"/>
                <a:gd name="T57" fmla="*/ 1467 h 1617"/>
                <a:gd name="T58" fmla="*/ 697 w 1531"/>
                <a:gd name="T59" fmla="*/ 1323 h 1617"/>
                <a:gd name="T60" fmla="*/ 709 w 1531"/>
                <a:gd name="T61" fmla="*/ 1323 h 1617"/>
                <a:gd name="T62" fmla="*/ 819 w 1531"/>
                <a:gd name="T63" fmla="*/ 1354 h 1617"/>
                <a:gd name="T64" fmla="*/ 841 w 1531"/>
                <a:gd name="T65" fmla="*/ 1258 h 1617"/>
                <a:gd name="T66" fmla="*/ 988 w 1531"/>
                <a:gd name="T67" fmla="*/ 1250 h 1617"/>
                <a:gd name="T68" fmla="*/ 1039 w 1531"/>
                <a:gd name="T69" fmla="*/ 1103 h 1617"/>
                <a:gd name="T70" fmla="*/ 1039 w 1531"/>
                <a:gd name="T71" fmla="*/ 1100 h 1617"/>
                <a:gd name="T72" fmla="*/ 1056 w 1531"/>
                <a:gd name="T73" fmla="*/ 936 h 1617"/>
                <a:gd name="T74" fmla="*/ 1056 w 1531"/>
                <a:gd name="T75" fmla="*/ 934 h 1617"/>
                <a:gd name="T76" fmla="*/ 1059 w 1531"/>
                <a:gd name="T77" fmla="*/ 855 h 1617"/>
                <a:gd name="T78" fmla="*/ 1214 w 1531"/>
                <a:gd name="T79" fmla="*/ 784 h 1617"/>
                <a:gd name="T80" fmla="*/ 1507 w 1531"/>
                <a:gd name="T81" fmla="*/ 457 h 1617"/>
                <a:gd name="T82" fmla="*/ 1403 w 1531"/>
                <a:gd name="T83" fmla="*/ 389 h 1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31" h="1617">
                  <a:moveTo>
                    <a:pt x="1403" y="389"/>
                  </a:moveTo>
                  <a:lnTo>
                    <a:pt x="1400" y="389"/>
                  </a:lnTo>
                  <a:lnTo>
                    <a:pt x="1400" y="386"/>
                  </a:lnTo>
                  <a:lnTo>
                    <a:pt x="1188" y="214"/>
                  </a:lnTo>
                  <a:lnTo>
                    <a:pt x="1115" y="256"/>
                  </a:lnTo>
                  <a:lnTo>
                    <a:pt x="1112" y="256"/>
                  </a:lnTo>
                  <a:lnTo>
                    <a:pt x="1109" y="256"/>
                  </a:lnTo>
                  <a:lnTo>
                    <a:pt x="903" y="234"/>
                  </a:lnTo>
                  <a:lnTo>
                    <a:pt x="903" y="231"/>
                  </a:lnTo>
                  <a:lnTo>
                    <a:pt x="765" y="160"/>
                  </a:lnTo>
                  <a:lnTo>
                    <a:pt x="765" y="160"/>
                  </a:lnTo>
                  <a:lnTo>
                    <a:pt x="765" y="160"/>
                  </a:lnTo>
                  <a:lnTo>
                    <a:pt x="638" y="17"/>
                  </a:lnTo>
                  <a:lnTo>
                    <a:pt x="474" y="0"/>
                  </a:lnTo>
                  <a:lnTo>
                    <a:pt x="424" y="121"/>
                  </a:lnTo>
                  <a:lnTo>
                    <a:pt x="542" y="273"/>
                  </a:lnTo>
                  <a:lnTo>
                    <a:pt x="542" y="276"/>
                  </a:lnTo>
                  <a:lnTo>
                    <a:pt x="542" y="279"/>
                  </a:lnTo>
                  <a:lnTo>
                    <a:pt x="548" y="389"/>
                  </a:lnTo>
                  <a:lnTo>
                    <a:pt x="551" y="392"/>
                  </a:lnTo>
                  <a:lnTo>
                    <a:pt x="545" y="395"/>
                  </a:lnTo>
                  <a:lnTo>
                    <a:pt x="353" y="474"/>
                  </a:lnTo>
                  <a:lnTo>
                    <a:pt x="353" y="538"/>
                  </a:lnTo>
                  <a:lnTo>
                    <a:pt x="407" y="584"/>
                  </a:lnTo>
                  <a:lnTo>
                    <a:pt x="412" y="589"/>
                  </a:lnTo>
                  <a:lnTo>
                    <a:pt x="350" y="668"/>
                  </a:lnTo>
                  <a:lnTo>
                    <a:pt x="350" y="668"/>
                  </a:lnTo>
                  <a:lnTo>
                    <a:pt x="299" y="728"/>
                  </a:lnTo>
                  <a:lnTo>
                    <a:pt x="229" y="908"/>
                  </a:lnTo>
                  <a:lnTo>
                    <a:pt x="229" y="911"/>
                  </a:lnTo>
                  <a:lnTo>
                    <a:pt x="226" y="911"/>
                  </a:lnTo>
                  <a:lnTo>
                    <a:pt x="167" y="976"/>
                  </a:lnTo>
                  <a:lnTo>
                    <a:pt x="130" y="1075"/>
                  </a:lnTo>
                  <a:lnTo>
                    <a:pt x="130" y="1075"/>
                  </a:lnTo>
                  <a:lnTo>
                    <a:pt x="127" y="1077"/>
                  </a:lnTo>
                  <a:lnTo>
                    <a:pt x="62" y="1148"/>
                  </a:lnTo>
                  <a:lnTo>
                    <a:pt x="62" y="1151"/>
                  </a:lnTo>
                  <a:lnTo>
                    <a:pt x="57" y="1151"/>
                  </a:lnTo>
                  <a:lnTo>
                    <a:pt x="3" y="1145"/>
                  </a:lnTo>
                  <a:lnTo>
                    <a:pt x="0" y="1281"/>
                  </a:lnTo>
                  <a:lnTo>
                    <a:pt x="62" y="1281"/>
                  </a:lnTo>
                  <a:lnTo>
                    <a:pt x="71" y="1281"/>
                  </a:lnTo>
                  <a:lnTo>
                    <a:pt x="71" y="1388"/>
                  </a:lnTo>
                  <a:lnTo>
                    <a:pt x="203" y="1394"/>
                  </a:lnTo>
                  <a:lnTo>
                    <a:pt x="212" y="1394"/>
                  </a:lnTo>
                  <a:lnTo>
                    <a:pt x="212" y="1399"/>
                  </a:lnTo>
                  <a:lnTo>
                    <a:pt x="218" y="1478"/>
                  </a:lnTo>
                  <a:lnTo>
                    <a:pt x="274" y="1492"/>
                  </a:lnTo>
                  <a:lnTo>
                    <a:pt x="280" y="1492"/>
                  </a:lnTo>
                  <a:lnTo>
                    <a:pt x="280" y="1495"/>
                  </a:lnTo>
                  <a:lnTo>
                    <a:pt x="288" y="1535"/>
                  </a:lnTo>
                  <a:lnTo>
                    <a:pt x="288" y="1535"/>
                  </a:lnTo>
                  <a:lnTo>
                    <a:pt x="297" y="1588"/>
                  </a:lnTo>
                  <a:lnTo>
                    <a:pt x="316" y="1616"/>
                  </a:lnTo>
                  <a:lnTo>
                    <a:pt x="367" y="1602"/>
                  </a:lnTo>
                  <a:lnTo>
                    <a:pt x="483" y="1470"/>
                  </a:lnTo>
                  <a:lnTo>
                    <a:pt x="483" y="1467"/>
                  </a:lnTo>
                  <a:lnTo>
                    <a:pt x="486" y="1467"/>
                  </a:lnTo>
                  <a:lnTo>
                    <a:pt x="616" y="1453"/>
                  </a:lnTo>
                  <a:lnTo>
                    <a:pt x="697" y="1323"/>
                  </a:lnTo>
                  <a:lnTo>
                    <a:pt x="703" y="1315"/>
                  </a:lnTo>
                  <a:lnTo>
                    <a:pt x="709" y="1323"/>
                  </a:lnTo>
                  <a:lnTo>
                    <a:pt x="768" y="1388"/>
                  </a:lnTo>
                  <a:lnTo>
                    <a:pt x="819" y="1354"/>
                  </a:lnTo>
                  <a:lnTo>
                    <a:pt x="838" y="1264"/>
                  </a:lnTo>
                  <a:lnTo>
                    <a:pt x="841" y="1258"/>
                  </a:lnTo>
                  <a:lnTo>
                    <a:pt x="847" y="1258"/>
                  </a:lnTo>
                  <a:lnTo>
                    <a:pt x="988" y="1250"/>
                  </a:lnTo>
                  <a:lnTo>
                    <a:pt x="1028" y="1202"/>
                  </a:lnTo>
                  <a:lnTo>
                    <a:pt x="1039" y="1103"/>
                  </a:lnTo>
                  <a:lnTo>
                    <a:pt x="1039" y="1100"/>
                  </a:lnTo>
                  <a:lnTo>
                    <a:pt x="1039" y="1100"/>
                  </a:lnTo>
                  <a:lnTo>
                    <a:pt x="1101" y="1027"/>
                  </a:lnTo>
                  <a:lnTo>
                    <a:pt x="1056" y="936"/>
                  </a:lnTo>
                  <a:lnTo>
                    <a:pt x="1056" y="934"/>
                  </a:lnTo>
                  <a:lnTo>
                    <a:pt x="1056" y="934"/>
                  </a:lnTo>
                  <a:lnTo>
                    <a:pt x="1059" y="860"/>
                  </a:lnTo>
                  <a:lnTo>
                    <a:pt x="1059" y="855"/>
                  </a:lnTo>
                  <a:lnTo>
                    <a:pt x="1061" y="855"/>
                  </a:lnTo>
                  <a:lnTo>
                    <a:pt x="1214" y="784"/>
                  </a:lnTo>
                  <a:lnTo>
                    <a:pt x="1392" y="612"/>
                  </a:lnTo>
                  <a:lnTo>
                    <a:pt x="1507" y="457"/>
                  </a:lnTo>
                  <a:lnTo>
                    <a:pt x="1530" y="406"/>
                  </a:lnTo>
                  <a:lnTo>
                    <a:pt x="1403" y="389"/>
                  </a:lnTo>
                </a:path>
              </a:pathLst>
            </a:custGeom>
            <a:grpFill/>
            <a:ln w="12700" cap="flat" cmpd="sng">
              <a:solidFill>
                <a:schemeClr val="bg2">
                  <a:lumMod val="9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5" name="Freeform 156"/>
            <p:cNvSpPr>
              <a:spLocks noChangeArrowheads="1"/>
            </p:cNvSpPr>
            <p:nvPr/>
          </p:nvSpPr>
          <p:spPr bwMode="auto">
            <a:xfrm>
              <a:off x="169877" y="4768592"/>
              <a:ext cx="332858" cy="496822"/>
            </a:xfrm>
            <a:custGeom>
              <a:avLst/>
              <a:gdLst>
                <a:gd name="T0" fmla="*/ 516 w 596"/>
                <a:gd name="T1" fmla="*/ 821 h 822"/>
                <a:gd name="T2" fmla="*/ 595 w 596"/>
                <a:gd name="T3" fmla="*/ 728 h 822"/>
                <a:gd name="T4" fmla="*/ 417 w 596"/>
                <a:gd name="T5" fmla="*/ 494 h 822"/>
                <a:gd name="T6" fmla="*/ 525 w 596"/>
                <a:gd name="T7" fmla="*/ 194 h 822"/>
                <a:gd name="T8" fmla="*/ 449 w 596"/>
                <a:gd name="T9" fmla="*/ 130 h 822"/>
                <a:gd name="T10" fmla="*/ 381 w 596"/>
                <a:gd name="T11" fmla="*/ 178 h 822"/>
                <a:gd name="T12" fmla="*/ 121 w 596"/>
                <a:gd name="T13" fmla="*/ 0 h 822"/>
                <a:gd name="T14" fmla="*/ 87 w 596"/>
                <a:gd name="T15" fmla="*/ 51 h 822"/>
                <a:gd name="T16" fmla="*/ 99 w 596"/>
                <a:gd name="T17" fmla="*/ 262 h 822"/>
                <a:gd name="T18" fmla="*/ 0 w 596"/>
                <a:gd name="T19" fmla="*/ 369 h 822"/>
                <a:gd name="T20" fmla="*/ 25 w 596"/>
                <a:gd name="T21" fmla="*/ 513 h 822"/>
                <a:gd name="T22" fmla="*/ 197 w 596"/>
                <a:gd name="T23" fmla="*/ 505 h 822"/>
                <a:gd name="T24" fmla="*/ 389 w 596"/>
                <a:gd name="T25" fmla="*/ 745 h 822"/>
                <a:gd name="T26" fmla="*/ 516 w 596"/>
                <a:gd name="T27" fmla="*/ 821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96" h="822">
                  <a:moveTo>
                    <a:pt x="516" y="821"/>
                  </a:moveTo>
                  <a:lnTo>
                    <a:pt x="595" y="728"/>
                  </a:lnTo>
                  <a:lnTo>
                    <a:pt x="417" y="494"/>
                  </a:lnTo>
                  <a:lnTo>
                    <a:pt x="525" y="194"/>
                  </a:lnTo>
                  <a:lnTo>
                    <a:pt x="449" y="130"/>
                  </a:lnTo>
                  <a:lnTo>
                    <a:pt x="381" y="178"/>
                  </a:lnTo>
                  <a:lnTo>
                    <a:pt x="121" y="0"/>
                  </a:lnTo>
                  <a:lnTo>
                    <a:pt x="87" y="51"/>
                  </a:lnTo>
                  <a:lnTo>
                    <a:pt x="99" y="262"/>
                  </a:lnTo>
                  <a:lnTo>
                    <a:pt x="0" y="369"/>
                  </a:lnTo>
                  <a:lnTo>
                    <a:pt x="25" y="513"/>
                  </a:lnTo>
                  <a:lnTo>
                    <a:pt x="197" y="505"/>
                  </a:lnTo>
                  <a:lnTo>
                    <a:pt x="389" y="745"/>
                  </a:lnTo>
                  <a:lnTo>
                    <a:pt x="516" y="821"/>
                  </a:lnTo>
                </a:path>
              </a:pathLst>
            </a:custGeom>
            <a:grpFill/>
            <a:ln w="12700" cap="flat" cmpd="sng">
              <a:solidFill>
                <a:schemeClr val="bg2">
                  <a:lumMod val="9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56" name="Овал 155"/>
          <p:cNvSpPr/>
          <p:nvPr/>
        </p:nvSpPr>
        <p:spPr>
          <a:xfrm>
            <a:off x="1629336" y="2149010"/>
            <a:ext cx="118459" cy="117658"/>
          </a:xfrm>
          <a:prstGeom prst="ellipse">
            <a:avLst/>
          </a:prstGeom>
          <a:solidFill>
            <a:srgbClr val="FFFF00"/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62" name="Овал 161"/>
          <p:cNvSpPr/>
          <p:nvPr/>
        </p:nvSpPr>
        <p:spPr>
          <a:xfrm>
            <a:off x="3156033" y="3645625"/>
            <a:ext cx="118459" cy="117658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64" name="Овал 163"/>
          <p:cNvSpPr/>
          <p:nvPr/>
        </p:nvSpPr>
        <p:spPr>
          <a:xfrm>
            <a:off x="2924850" y="4070008"/>
            <a:ext cx="118459" cy="117658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65" name="Овал 164"/>
          <p:cNvSpPr/>
          <p:nvPr/>
        </p:nvSpPr>
        <p:spPr>
          <a:xfrm>
            <a:off x="2282188" y="3219996"/>
            <a:ext cx="118459" cy="117658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66" name="Овал 165"/>
          <p:cNvSpPr/>
          <p:nvPr/>
        </p:nvSpPr>
        <p:spPr>
          <a:xfrm>
            <a:off x="1881265" y="2882864"/>
            <a:ext cx="118459" cy="117658"/>
          </a:xfrm>
          <a:prstGeom prst="ellipse">
            <a:avLst/>
          </a:prstGeom>
          <a:solidFill>
            <a:srgbClr val="FFFF00"/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67" name="Овал 166"/>
          <p:cNvSpPr/>
          <p:nvPr/>
        </p:nvSpPr>
        <p:spPr>
          <a:xfrm>
            <a:off x="3443551" y="4000182"/>
            <a:ext cx="118459" cy="117658"/>
          </a:xfrm>
          <a:prstGeom prst="ellipse">
            <a:avLst/>
          </a:prstGeom>
          <a:solidFill>
            <a:srgbClr val="FFFF00"/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70" name="Овал 169"/>
          <p:cNvSpPr/>
          <p:nvPr/>
        </p:nvSpPr>
        <p:spPr>
          <a:xfrm>
            <a:off x="9817870" y="5263359"/>
            <a:ext cx="76187" cy="79194"/>
          </a:xfrm>
          <a:prstGeom prst="ellipse">
            <a:avLst/>
          </a:prstGeom>
          <a:solidFill>
            <a:srgbClr val="FFFF00"/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71" name="Овал 170"/>
          <p:cNvSpPr/>
          <p:nvPr/>
        </p:nvSpPr>
        <p:spPr>
          <a:xfrm>
            <a:off x="2138664" y="3492998"/>
            <a:ext cx="76187" cy="79194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72" name="Овал 171"/>
          <p:cNvSpPr/>
          <p:nvPr/>
        </p:nvSpPr>
        <p:spPr>
          <a:xfrm>
            <a:off x="1019211" y="1816987"/>
            <a:ext cx="76187" cy="79194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73" name="Овал 172"/>
          <p:cNvSpPr/>
          <p:nvPr/>
        </p:nvSpPr>
        <p:spPr>
          <a:xfrm>
            <a:off x="3024117" y="2122259"/>
            <a:ext cx="76187" cy="79194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74" name="Овал 173"/>
          <p:cNvSpPr/>
          <p:nvPr/>
        </p:nvSpPr>
        <p:spPr>
          <a:xfrm>
            <a:off x="1804768" y="2627186"/>
            <a:ext cx="76187" cy="79194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75" name="Овал 174"/>
          <p:cNvSpPr/>
          <p:nvPr/>
        </p:nvSpPr>
        <p:spPr>
          <a:xfrm>
            <a:off x="2400989" y="2653830"/>
            <a:ext cx="76187" cy="79194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76" name="Овал 175"/>
          <p:cNvSpPr/>
          <p:nvPr/>
        </p:nvSpPr>
        <p:spPr>
          <a:xfrm>
            <a:off x="3181530" y="3031066"/>
            <a:ext cx="76187" cy="79194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77" name="Овал 176"/>
          <p:cNvSpPr/>
          <p:nvPr/>
        </p:nvSpPr>
        <p:spPr>
          <a:xfrm>
            <a:off x="2825399" y="3259592"/>
            <a:ext cx="76187" cy="79194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78" name="Овал 177"/>
          <p:cNvSpPr/>
          <p:nvPr/>
        </p:nvSpPr>
        <p:spPr>
          <a:xfrm>
            <a:off x="2595388" y="3474127"/>
            <a:ext cx="76187" cy="79194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79" name="Овал 178"/>
          <p:cNvSpPr/>
          <p:nvPr/>
        </p:nvSpPr>
        <p:spPr>
          <a:xfrm>
            <a:off x="6776337" y="5564098"/>
            <a:ext cx="76187" cy="79194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80" name="Овал 179"/>
          <p:cNvSpPr/>
          <p:nvPr/>
        </p:nvSpPr>
        <p:spPr>
          <a:xfrm>
            <a:off x="7756096" y="5431724"/>
            <a:ext cx="76187" cy="79194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81" name="Овал 180"/>
          <p:cNvSpPr/>
          <p:nvPr/>
        </p:nvSpPr>
        <p:spPr>
          <a:xfrm>
            <a:off x="1371528" y="2873814"/>
            <a:ext cx="76187" cy="79194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82" name="Овал 181"/>
          <p:cNvSpPr/>
          <p:nvPr/>
        </p:nvSpPr>
        <p:spPr>
          <a:xfrm>
            <a:off x="3281029" y="1331347"/>
            <a:ext cx="89149" cy="93965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83" name="Овал 182"/>
          <p:cNvSpPr/>
          <p:nvPr/>
        </p:nvSpPr>
        <p:spPr>
          <a:xfrm>
            <a:off x="1638984" y="3306510"/>
            <a:ext cx="89149" cy="93965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84" name="Овал 183"/>
          <p:cNvSpPr/>
          <p:nvPr/>
        </p:nvSpPr>
        <p:spPr>
          <a:xfrm>
            <a:off x="1495548" y="3434395"/>
            <a:ext cx="89149" cy="93965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85" name="Овал 184"/>
          <p:cNvSpPr/>
          <p:nvPr/>
        </p:nvSpPr>
        <p:spPr>
          <a:xfrm>
            <a:off x="2906093" y="3605711"/>
            <a:ext cx="89149" cy="93965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86" name="Овал 185"/>
          <p:cNvSpPr/>
          <p:nvPr/>
        </p:nvSpPr>
        <p:spPr>
          <a:xfrm>
            <a:off x="3830217" y="4204244"/>
            <a:ext cx="89149" cy="93965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87" name="Овал 186"/>
          <p:cNvSpPr/>
          <p:nvPr/>
        </p:nvSpPr>
        <p:spPr>
          <a:xfrm>
            <a:off x="719899" y="4040203"/>
            <a:ext cx="89149" cy="93965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89" name="Овал 188"/>
          <p:cNvSpPr/>
          <p:nvPr/>
        </p:nvSpPr>
        <p:spPr>
          <a:xfrm>
            <a:off x="2571822" y="4442353"/>
            <a:ext cx="89149" cy="93965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91" name="Овал 190"/>
          <p:cNvSpPr/>
          <p:nvPr/>
        </p:nvSpPr>
        <p:spPr>
          <a:xfrm>
            <a:off x="2552398" y="3621022"/>
            <a:ext cx="118459" cy="117658"/>
          </a:xfrm>
          <a:prstGeom prst="ellipse">
            <a:avLst/>
          </a:prstGeom>
          <a:solidFill>
            <a:srgbClr val="FFFF00"/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2926807" y="1183118"/>
            <a:ext cx="54055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Мурманск</a:t>
            </a:r>
            <a:endParaRPr kumimoji="0" lang="ru-RU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10" name="Freeform 72"/>
          <p:cNvSpPr>
            <a:spLocks noChangeArrowheads="1"/>
          </p:cNvSpPr>
          <p:nvPr/>
        </p:nvSpPr>
        <p:spPr bwMode="auto">
          <a:xfrm>
            <a:off x="4197614" y="2047952"/>
            <a:ext cx="1372009" cy="1936817"/>
          </a:xfrm>
          <a:custGeom>
            <a:avLst/>
            <a:gdLst>
              <a:gd name="T0" fmla="*/ 2464 w 2786"/>
              <a:gd name="T1" fmla="*/ 767 h 3775"/>
              <a:gd name="T2" fmla="*/ 2438 w 2786"/>
              <a:gd name="T3" fmla="*/ 911 h 3775"/>
              <a:gd name="T4" fmla="*/ 2204 w 2786"/>
              <a:gd name="T5" fmla="*/ 688 h 3775"/>
              <a:gd name="T6" fmla="*/ 2277 w 2786"/>
              <a:gd name="T7" fmla="*/ 392 h 3775"/>
              <a:gd name="T8" fmla="*/ 2077 w 2786"/>
              <a:gd name="T9" fmla="*/ 612 h 3775"/>
              <a:gd name="T10" fmla="*/ 1829 w 2786"/>
              <a:gd name="T11" fmla="*/ 1298 h 3775"/>
              <a:gd name="T12" fmla="*/ 2173 w 2786"/>
              <a:gd name="T13" fmla="*/ 1650 h 3775"/>
              <a:gd name="T14" fmla="*/ 2097 w 2786"/>
              <a:gd name="T15" fmla="*/ 2012 h 3775"/>
              <a:gd name="T16" fmla="*/ 1978 w 2786"/>
              <a:gd name="T17" fmla="*/ 1930 h 3775"/>
              <a:gd name="T18" fmla="*/ 1865 w 2786"/>
              <a:gd name="T19" fmla="*/ 1543 h 3775"/>
              <a:gd name="T20" fmla="*/ 1589 w 2786"/>
              <a:gd name="T21" fmla="*/ 2026 h 3775"/>
              <a:gd name="T22" fmla="*/ 988 w 2786"/>
              <a:gd name="T23" fmla="*/ 1978 h 3775"/>
              <a:gd name="T24" fmla="*/ 1340 w 2786"/>
              <a:gd name="T25" fmla="*/ 1933 h 3775"/>
              <a:gd name="T26" fmla="*/ 1648 w 2786"/>
              <a:gd name="T27" fmla="*/ 1399 h 3775"/>
              <a:gd name="T28" fmla="*/ 1871 w 2786"/>
              <a:gd name="T29" fmla="*/ 651 h 3775"/>
              <a:gd name="T30" fmla="*/ 1933 w 2786"/>
              <a:gd name="T31" fmla="*/ 166 h 3775"/>
              <a:gd name="T32" fmla="*/ 1919 w 2786"/>
              <a:gd name="T33" fmla="*/ 0 h 3775"/>
              <a:gd name="T34" fmla="*/ 1860 w 2786"/>
              <a:gd name="T35" fmla="*/ 135 h 3775"/>
              <a:gd name="T36" fmla="*/ 1515 w 2786"/>
              <a:gd name="T37" fmla="*/ 491 h 3775"/>
              <a:gd name="T38" fmla="*/ 1360 w 2786"/>
              <a:gd name="T39" fmla="*/ 711 h 3775"/>
              <a:gd name="T40" fmla="*/ 1146 w 2786"/>
              <a:gd name="T41" fmla="*/ 962 h 3775"/>
              <a:gd name="T42" fmla="*/ 1233 w 2786"/>
              <a:gd name="T43" fmla="*/ 1241 h 3775"/>
              <a:gd name="T44" fmla="*/ 1095 w 2786"/>
              <a:gd name="T45" fmla="*/ 1357 h 3775"/>
              <a:gd name="T46" fmla="*/ 832 w 2786"/>
              <a:gd name="T47" fmla="*/ 1035 h 3775"/>
              <a:gd name="T48" fmla="*/ 880 w 2786"/>
              <a:gd name="T49" fmla="*/ 1128 h 3775"/>
              <a:gd name="T50" fmla="*/ 818 w 2786"/>
              <a:gd name="T51" fmla="*/ 1439 h 3775"/>
              <a:gd name="T52" fmla="*/ 753 w 2786"/>
              <a:gd name="T53" fmla="*/ 1540 h 3775"/>
              <a:gd name="T54" fmla="*/ 584 w 2786"/>
              <a:gd name="T55" fmla="*/ 1650 h 3775"/>
              <a:gd name="T56" fmla="*/ 324 w 2786"/>
              <a:gd name="T57" fmla="*/ 1665 h 3775"/>
              <a:gd name="T58" fmla="*/ 192 w 2786"/>
              <a:gd name="T59" fmla="*/ 1775 h 3775"/>
              <a:gd name="T60" fmla="*/ 101 w 2786"/>
              <a:gd name="T61" fmla="*/ 1992 h 3775"/>
              <a:gd name="T62" fmla="*/ 65 w 2786"/>
              <a:gd name="T63" fmla="*/ 2268 h 3775"/>
              <a:gd name="T64" fmla="*/ 313 w 2786"/>
              <a:gd name="T65" fmla="*/ 2287 h 3775"/>
              <a:gd name="T66" fmla="*/ 432 w 2786"/>
              <a:gd name="T67" fmla="*/ 2383 h 3775"/>
              <a:gd name="T68" fmla="*/ 756 w 2786"/>
              <a:gd name="T69" fmla="*/ 2555 h 3775"/>
              <a:gd name="T70" fmla="*/ 849 w 2786"/>
              <a:gd name="T71" fmla="*/ 2665 h 3775"/>
              <a:gd name="T72" fmla="*/ 858 w 2786"/>
              <a:gd name="T73" fmla="*/ 2849 h 3775"/>
              <a:gd name="T74" fmla="*/ 906 w 2786"/>
              <a:gd name="T75" fmla="*/ 2914 h 3775"/>
              <a:gd name="T76" fmla="*/ 1089 w 2786"/>
              <a:gd name="T77" fmla="*/ 3032 h 3775"/>
              <a:gd name="T78" fmla="*/ 1493 w 2786"/>
              <a:gd name="T79" fmla="*/ 3289 h 3775"/>
              <a:gd name="T80" fmla="*/ 1580 w 2786"/>
              <a:gd name="T81" fmla="*/ 3433 h 3775"/>
              <a:gd name="T82" fmla="*/ 2012 w 2786"/>
              <a:gd name="T83" fmla="*/ 3447 h 3775"/>
              <a:gd name="T84" fmla="*/ 2136 w 2786"/>
              <a:gd name="T85" fmla="*/ 3554 h 3775"/>
              <a:gd name="T86" fmla="*/ 2260 w 2786"/>
              <a:gd name="T87" fmla="*/ 3554 h 3775"/>
              <a:gd name="T88" fmla="*/ 2396 w 2786"/>
              <a:gd name="T89" fmla="*/ 3687 h 3775"/>
              <a:gd name="T90" fmla="*/ 2658 w 2786"/>
              <a:gd name="T91" fmla="*/ 3552 h 3775"/>
              <a:gd name="T92" fmla="*/ 2670 w 2786"/>
              <a:gd name="T93" fmla="*/ 3402 h 3775"/>
              <a:gd name="T94" fmla="*/ 2633 w 2786"/>
              <a:gd name="T95" fmla="*/ 3015 h 3775"/>
              <a:gd name="T96" fmla="*/ 2664 w 2786"/>
              <a:gd name="T97" fmla="*/ 2821 h 3775"/>
              <a:gd name="T98" fmla="*/ 2574 w 2786"/>
              <a:gd name="T99" fmla="*/ 2694 h 3775"/>
              <a:gd name="T100" fmla="*/ 2489 w 2786"/>
              <a:gd name="T101" fmla="*/ 2287 h 3775"/>
              <a:gd name="T102" fmla="*/ 2489 w 2786"/>
              <a:gd name="T103" fmla="*/ 2048 h 3775"/>
              <a:gd name="T104" fmla="*/ 2636 w 2786"/>
              <a:gd name="T105" fmla="*/ 2000 h 3775"/>
              <a:gd name="T106" fmla="*/ 2517 w 2786"/>
              <a:gd name="T107" fmla="*/ 1631 h 3775"/>
              <a:gd name="T108" fmla="*/ 2376 w 2786"/>
              <a:gd name="T109" fmla="*/ 1447 h 3775"/>
              <a:gd name="T110" fmla="*/ 2401 w 2786"/>
              <a:gd name="T111" fmla="*/ 1332 h 3775"/>
              <a:gd name="T112" fmla="*/ 2610 w 2786"/>
              <a:gd name="T113" fmla="*/ 1236 h 3775"/>
              <a:gd name="T114" fmla="*/ 2543 w 2786"/>
              <a:gd name="T115" fmla="*/ 968 h 3775"/>
              <a:gd name="T116" fmla="*/ 2568 w 2786"/>
              <a:gd name="T117" fmla="*/ 841 h 3775"/>
              <a:gd name="T118" fmla="*/ 2576 w 2786"/>
              <a:gd name="T119" fmla="*/ 646 h 3775"/>
              <a:gd name="T120" fmla="*/ 2576 w 2786"/>
              <a:gd name="T121" fmla="*/ 629 h 3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786" h="3775">
                <a:moveTo>
                  <a:pt x="2576" y="629"/>
                </a:moveTo>
                <a:lnTo>
                  <a:pt x="2500" y="635"/>
                </a:lnTo>
                <a:lnTo>
                  <a:pt x="2464" y="767"/>
                </a:lnTo>
                <a:lnTo>
                  <a:pt x="2342" y="654"/>
                </a:lnTo>
                <a:lnTo>
                  <a:pt x="2311" y="770"/>
                </a:lnTo>
                <a:lnTo>
                  <a:pt x="2438" y="911"/>
                </a:lnTo>
                <a:lnTo>
                  <a:pt x="2447" y="1032"/>
                </a:lnTo>
                <a:lnTo>
                  <a:pt x="2210" y="821"/>
                </a:lnTo>
                <a:lnTo>
                  <a:pt x="2204" y="688"/>
                </a:lnTo>
                <a:lnTo>
                  <a:pt x="2303" y="567"/>
                </a:lnTo>
                <a:lnTo>
                  <a:pt x="2317" y="372"/>
                </a:lnTo>
                <a:lnTo>
                  <a:pt x="2277" y="392"/>
                </a:lnTo>
                <a:lnTo>
                  <a:pt x="2229" y="522"/>
                </a:lnTo>
                <a:lnTo>
                  <a:pt x="2156" y="589"/>
                </a:lnTo>
                <a:lnTo>
                  <a:pt x="2077" y="612"/>
                </a:lnTo>
                <a:lnTo>
                  <a:pt x="2004" y="722"/>
                </a:lnTo>
                <a:lnTo>
                  <a:pt x="2009" y="1013"/>
                </a:lnTo>
                <a:lnTo>
                  <a:pt x="1829" y="1298"/>
                </a:lnTo>
                <a:lnTo>
                  <a:pt x="1837" y="1470"/>
                </a:lnTo>
                <a:lnTo>
                  <a:pt x="2023" y="1470"/>
                </a:lnTo>
                <a:lnTo>
                  <a:pt x="2173" y="1650"/>
                </a:lnTo>
                <a:lnTo>
                  <a:pt x="2173" y="1823"/>
                </a:lnTo>
                <a:lnTo>
                  <a:pt x="2066" y="1952"/>
                </a:lnTo>
                <a:lnTo>
                  <a:pt x="2097" y="2012"/>
                </a:lnTo>
                <a:lnTo>
                  <a:pt x="2181" y="2060"/>
                </a:lnTo>
                <a:lnTo>
                  <a:pt x="2023" y="2096"/>
                </a:lnTo>
                <a:lnTo>
                  <a:pt x="1978" y="1930"/>
                </a:lnTo>
                <a:lnTo>
                  <a:pt x="2097" y="1724"/>
                </a:lnTo>
                <a:lnTo>
                  <a:pt x="2046" y="1569"/>
                </a:lnTo>
                <a:lnTo>
                  <a:pt x="1865" y="1543"/>
                </a:lnTo>
                <a:lnTo>
                  <a:pt x="1764" y="1639"/>
                </a:lnTo>
                <a:lnTo>
                  <a:pt x="1752" y="1856"/>
                </a:lnTo>
                <a:lnTo>
                  <a:pt x="1589" y="2026"/>
                </a:lnTo>
                <a:lnTo>
                  <a:pt x="1436" y="2082"/>
                </a:lnTo>
                <a:lnTo>
                  <a:pt x="1335" y="2192"/>
                </a:lnTo>
                <a:lnTo>
                  <a:pt x="988" y="1978"/>
                </a:lnTo>
                <a:lnTo>
                  <a:pt x="988" y="1876"/>
                </a:lnTo>
                <a:lnTo>
                  <a:pt x="1219" y="1981"/>
                </a:lnTo>
                <a:lnTo>
                  <a:pt x="1340" y="1933"/>
                </a:lnTo>
                <a:lnTo>
                  <a:pt x="1535" y="1808"/>
                </a:lnTo>
                <a:lnTo>
                  <a:pt x="1668" y="1543"/>
                </a:lnTo>
                <a:lnTo>
                  <a:pt x="1648" y="1399"/>
                </a:lnTo>
                <a:lnTo>
                  <a:pt x="1871" y="866"/>
                </a:lnTo>
                <a:lnTo>
                  <a:pt x="1896" y="773"/>
                </a:lnTo>
                <a:lnTo>
                  <a:pt x="1871" y="651"/>
                </a:lnTo>
                <a:lnTo>
                  <a:pt x="2018" y="513"/>
                </a:lnTo>
                <a:lnTo>
                  <a:pt x="2049" y="316"/>
                </a:lnTo>
                <a:lnTo>
                  <a:pt x="1933" y="166"/>
                </a:lnTo>
                <a:lnTo>
                  <a:pt x="2051" y="149"/>
                </a:lnTo>
                <a:lnTo>
                  <a:pt x="2035" y="8"/>
                </a:lnTo>
                <a:lnTo>
                  <a:pt x="1919" y="0"/>
                </a:lnTo>
                <a:lnTo>
                  <a:pt x="1910" y="104"/>
                </a:lnTo>
                <a:lnTo>
                  <a:pt x="1933" y="166"/>
                </a:lnTo>
                <a:lnTo>
                  <a:pt x="1860" y="135"/>
                </a:lnTo>
                <a:lnTo>
                  <a:pt x="1750" y="220"/>
                </a:lnTo>
                <a:lnTo>
                  <a:pt x="1617" y="392"/>
                </a:lnTo>
                <a:lnTo>
                  <a:pt x="1515" y="491"/>
                </a:lnTo>
                <a:lnTo>
                  <a:pt x="1360" y="527"/>
                </a:lnTo>
                <a:lnTo>
                  <a:pt x="1278" y="603"/>
                </a:lnTo>
                <a:lnTo>
                  <a:pt x="1360" y="711"/>
                </a:lnTo>
                <a:lnTo>
                  <a:pt x="1270" y="869"/>
                </a:lnTo>
                <a:lnTo>
                  <a:pt x="1148" y="905"/>
                </a:lnTo>
                <a:lnTo>
                  <a:pt x="1146" y="962"/>
                </a:lnTo>
                <a:lnTo>
                  <a:pt x="1253" y="1072"/>
                </a:lnTo>
                <a:lnTo>
                  <a:pt x="1216" y="1176"/>
                </a:lnTo>
                <a:lnTo>
                  <a:pt x="1233" y="1241"/>
                </a:lnTo>
                <a:lnTo>
                  <a:pt x="1275" y="1301"/>
                </a:lnTo>
                <a:lnTo>
                  <a:pt x="1137" y="1425"/>
                </a:lnTo>
                <a:lnTo>
                  <a:pt x="1095" y="1357"/>
                </a:lnTo>
                <a:lnTo>
                  <a:pt x="1058" y="1196"/>
                </a:lnTo>
                <a:lnTo>
                  <a:pt x="914" y="968"/>
                </a:lnTo>
                <a:lnTo>
                  <a:pt x="832" y="1035"/>
                </a:lnTo>
                <a:lnTo>
                  <a:pt x="880" y="1120"/>
                </a:lnTo>
                <a:lnTo>
                  <a:pt x="880" y="1126"/>
                </a:lnTo>
                <a:lnTo>
                  <a:pt x="880" y="1128"/>
                </a:lnTo>
                <a:lnTo>
                  <a:pt x="779" y="1306"/>
                </a:lnTo>
                <a:lnTo>
                  <a:pt x="818" y="1436"/>
                </a:lnTo>
                <a:lnTo>
                  <a:pt x="818" y="1439"/>
                </a:lnTo>
                <a:lnTo>
                  <a:pt x="815" y="1442"/>
                </a:lnTo>
                <a:lnTo>
                  <a:pt x="753" y="1538"/>
                </a:lnTo>
                <a:lnTo>
                  <a:pt x="753" y="1540"/>
                </a:lnTo>
                <a:lnTo>
                  <a:pt x="750" y="1540"/>
                </a:lnTo>
                <a:lnTo>
                  <a:pt x="649" y="1574"/>
                </a:lnTo>
                <a:lnTo>
                  <a:pt x="584" y="1650"/>
                </a:lnTo>
                <a:lnTo>
                  <a:pt x="581" y="1653"/>
                </a:lnTo>
                <a:lnTo>
                  <a:pt x="578" y="1653"/>
                </a:lnTo>
                <a:lnTo>
                  <a:pt x="324" y="1665"/>
                </a:lnTo>
                <a:lnTo>
                  <a:pt x="195" y="1772"/>
                </a:lnTo>
                <a:lnTo>
                  <a:pt x="195" y="1775"/>
                </a:lnTo>
                <a:lnTo>
                  <a:pt x="192" y="1775"/>
                </a:lnTo>
                <a:lnTo>
                  <a:pt x="107" y="1775"/>
                </a:lnTo>
                <a:lnTo>
                  <a:pt x="101" y="1989"/>
                </a:lnTo>
                <a:lnTo>
                  <a:pt x="101" y="1992"/>
                </a:lnTo>
                <a:lnTo>
                  <a:pt x="99" y="1995"/>
                </a:lnTo>
                <a:lnTo>
                  <a:pt x="0" y="2133"/>
                </a:lnTo>
                <a:lnTo>
                  <a:pt x="65" y="2268"/>
                </a:lnTo>
                <a:lnTo>
                  <a:pt x="310" y="2287"/>
                </a:lnTo>
                <a:lnTo>
                  <a:pt x="310" y="2287"/>
                </a:lnTo>
                <a:lnTo>
                  <a:pt x="313" y="2287"/>
                </a:lnTo>
                <a:lnTo>
                  <a:pt x="429" y="2378"/>
                </a:lnTo>
                <a:lnTo>
                  <a:pt x="432" y="2380"/>
                </a:lnTo>
                <a:lnTo>
                  <a:pt x="432" y="2383"/>
                </a:lnTo>
                <a:lnTo>
                  <a:pt x="434" y="2502"/>
                </a:lnTo>
                <a:lnTo>
                  <a:pt x="477" y="2538"/>
                </a:lnTo>
                <a:lnTo>
                  <a:pt x="756" y="2555"/>
                </a:lnTo>
                <a:lnTo>
                  <a:pt x="759" y="2555"/>
                </a:lnTo>
                <a:lnTo>
                  <a:pt x="762" y="2555"/>
                </a:lnTo>
                <a:lnTo>
                  <a:pt x="849" y="2665"/>
                </a:lnTo>
                <a:lnTo>
                  <a:pt x="849" y="2668"/>
                </a:lnTo>
                <a:lnTo>
                  <a:pt x="849" y="2671"/>
                </a:lnTo>
                <a:lnTo>
                  <a:pt x="858" y="2849"/>
                </a:lnTo>
                <a:lnTo>
                  <a:pt x="906" y="2911"/>
                </a:lnTo>
                <a:lnTo>
                  <a:pt x="906" y="2914"/>
                </a:lnTo>
                <a:lnTo>
                  <a:pt x="906" y="2914"/>
                </a:lnTo>
                <a:lnTo>
                  <a:pt x="903" y="3032"/>
                </a:lnTo>
                <a:lnTo>
                  <a:pt x="1086" y="3032"/>
                </a:lnTo>
                <a:lnTo>
                  <a:pt x="1089" y="3032"/>
                </a:lnTo>
                <a:lnTo>
                  <a:pt x="1092" y="3032"/>
                </a:lnTo>
                <a:lnTo>
                  <a:pt x="1261" y="3187"/>
                </a:lnTo>
                <a:lnTo>
                  <a:pt x="1493" y="3289"/>
                </a:lnTo>
                <a:lnTo>
                  <a:pt x="1496" y="3289"/>
                </a:lnTo>
                <a:lnTo>
                  <a:pt x="1496" y="3292"/>
                </a:lnTo>
                <a:lnTo>
                  <a:pt x="1580" y="3433"/>
                </a:lnTo>
                <a:lnTo>
                  <a:pt x="1733" y="3526"/>
                </a:lnTo>
                <a:lnTo>
                  <a:pt x="1888" y="3540"/>
                </a:lnTo>
                <a:lnTo>
                  <a:pt x="2012" y="3447"/>
                </a:lnTo>
                <a:lnTo>
                  <a:pt x="2018" y="3444"/>
                </a:lnTo>
                <a:lnTo>
                  <a:pt x="2020" y="3447"/>
                </a:lnTo>
                <a:lnTo>
                  <a:pt x="2136" y="3554"/>
                </a:lnTo>
                <a:lnTo>
                  <a:pt x="2252" y="3552"/>
                </a:lnTo>
                <a:lnTo>
                  <a:pt x="2258" y="3552"/>
                </a:lnTo>
                <a:lnTo>
                  <a:pt x="2260" y="3554"/>
                </a:lnTo>
                <a:lnTo>
                  <a:pt x="2348" y="3684"/>
                </a:lnTo>
                <a:lnTo>
                  <a:pt x="2393" y="3687"/>
                </a:lnTo>
                <a:lnTo>
                  <a:pt x="2396" y="3687"/>
                </a:lnTo>
                <a:lnTo>
                  <a:pt x="2399" y="3690"/>
                </a:lnTo>
                <a:lnTo>
                  <a:pt x="2483" y="3774"/>
                </a:lnTo>
                <a:lnTo>
                  <a:pt x="2658" y="3552"/>
                </a:lnTo>
                <a:lnTo>
                  <a:pt x="2670" y="3408"/>
                </a:lnTo>
                <a:lnTo>
                  <a:pt x="2670" y="3405"/>
                </a:lnTo>
                <a:lnTo>
                  <a:pt x="2670" y="3402"/>
                </a:lnTo>
                <a:lnTo>
                  <a:pt x="2785" y="3244"/>
                </a:lnTo>
                <a:lnTo>
                  <a:pt x="2765" y="3114"/>
                </a:lnTo>
                <a:lnTo>
                  <a:pt x="2633" y="3015"/>
                </a:lnTo>
                <a:lnTo>
                  <a:pt x="2630" y="3013"/>
                </a:lnTo>
                <a:lnTo>
                  <a:pt x="2630" y="3007"/>
                </a:lnTo>
                <a:lnTo>
                  <a:pt x="2664" y="2821"/>
                </a:lnTo>
                <a:lnTo>
                  <a:pt x="2574" y="2699"/>
                </a:lnTo>
                <a:lnTo>
                  <a:pt x="2574" y="2696"/>
                </a:lnTo>
                <a:lnTo>
                  <a:pt x="2574" y="2694"/>
                </a:lnTo>
                <a:lnTo>
                  <a:pt x="2602" y="2434"/>
                </a:lnTo>
                <a:lnTo>
                  <a:pt x="2492" y="2290"/>
                </a:lnTo>
                <a:lnTo>
                  <a:pt x="2489" y="2287"/>
                </a:lnTo>
                <a:lnTo>
                  <a:pt x="2489" y="2284"/>
                </a:lnTo>
                <a:lnTo>
                  <a:pt x="2534" y="2153"/>
                </a:lnTo>
                <a:lnTo>
                  <a:pt x="2489" y="2048"/>
                </a:lnTo>
                <a:lnTo>
                  <a:pt x="2486" y="2040"/>
                </a:lnTo>
                <a:lnTo>
                  <a:pt x="2495" y="2040"/>
                </a:lnTo>
                <a:lnTo>
                  <a:pt x="2636" y="2000"/>
                </a:lnTo>
                <a:lnTo>
                  <a:pt x="2698" y="1848"/>
                </a:lnTo>
                <a:lnTo>
                  <a:pt x="2667" y="1667"/>
                </a:lnTo>
                <a:lnTo>
                  <a:pt x="2517" y="1631"/>
                </a:lnTo>
                <a:lnTo>
                  <a:pt x="2514" y="1628"/>
                </a:lnTo>
                <a:lnTo>
                  <a:pt x="2512" y="1628"/>
                </a:lnTo>
                <a:lnTo>
                  <a:pt x="2376" y="1447"/>
                </a:lnTo>
                <a:lnTo>
                  <a:pt x="2373" y="1444"/>
                </a:lnTo>
                <a:lnTo>
                  <a:pt x="2373" y="1442"/>
                </a:lnTo>
                <a:lnTo>
                  <a:pt x="2401" y="1332"/>
                </a:lnTo>
                <a:lnTo>
                  <a:pt x="2401" y="1329"/>
                </a:lnTo>
                <a:lnTo>
                  <a:pt x="2407" y="1326"/>
                </a:lnTo>
                <a:lnTo>
                  <a:pt x="2610" y="1236"/>
                </a:lnTo>
                <a:lnTo>
                  <a:pt x="2630" y="1154"/>
                </a:lnTo>
                <a:lnTo>
                  <a:pt x="2545" y="970"/>
                </a:lnTo>
                <a:lnTo>
                  <a:pt x="2543" y="968"/>
                </a:lnTo>
                <a:lnTo>
                  <a:pt x="2545" y="965"/>
                </a:lnTo>
                <a:lnTo>
                  <a:pt x="2565" y="843"/>
                </a:lnTo>
                <a:lnTo>
                  <a:pt x="2568" y="841"/>
                </a:lnTo>
                <a:lnTo>
                  <a:pt x="2571" y="838"/>
                </a:lnTo>
                <a:lnTo>
                  <a:pt x="2661" y="824"/>
                </a:lnTo>
                <a:lnTo>
                  <a:pt x="2576" y="646"/>
                </a:lnTo>
                <a:lnTo>
                  <a:pt x="2576" y="646"/>
                </a:lnTo>
                <a:lnTo>
                  <a:pt x="2576" y="643"/>
                </a:lnTo>
                <a:lnTo>
                  <a:pt x="2576" y="629"/>
                </a:lnTo>
              </a:path>
            </a:pathLst>
          </a:custGeom>
          <a:solidFill>
            <a:schemeClr val="bg2"/>
          </a:solidFill>
          <a:ln w="12700" cap="flat" cmpd="sng">
            <a:solidFill>
              <a:schemeClr val="bg2">
                <a:lumMod val="90000"/>
              </a:schemeClr>
            </a:solidFill>
            <a:bevel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1" name="Овал 210"/>
          <p:cNvSpPr/>
          <p:nvPr/>
        </p:nvSpPr>
        <p:spPr>
          <a:xfrm>
            <a:off x="2014568" y="3601251"/>
            <a:ext cx="76187" cy="79194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12" name="Овал 211"/>
          <p:cNvSpPr/>
          <p:nvPr/>
        </p:nvSpPr>
        <p:spPr>
          <a:xfrm>
            <a:off x="1765897" y="3427028"/>
            <a:ext cx="76187" cy="79194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13" name="Овал 212"/>
          <p:cNvSpPr/>
          <p:nvPr/>
        </p:nvSpPr>
        <p:spPr>
          <a:xfrm>
            <a:off x="1262352" y="3339477"/>
            <a:ext cx="76187" cy="79194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14" name="Овал 213"/>
          <p:cNvSpPr/>
          <p:nvPr/>
        </p:nvSpPr>
        <p:spPr>
          <a:xfrm>
            <a:off x="1382939" y="3233574"/>
            <a:ext cx="76187" cy="79194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15" name="Овал 214"/>
          <p:cNvSpPr/>
          <p:nvPr/>
        </p:nvSpPr>
        <p:spPr>
          <a:xfrm>
            <a:off x="1111011" y="4833256"/>
            <a:ext cx="76187" cy="79194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16" name="Овал 215"/>
          <p:cNvSpPr/>
          <p:nvPr/>
        </p:nvSpPr>
        <p:spPr>
          <a:xfrm>
            <a:off x="1719292" y="3074660"/>
            <a:ext cx="76187" cy="79194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cxnSp>
        <p:nvCxnSpPr>
          <p:cNvPr id="220" name="Прямая соединительная линия 219"/>
          <p:cNvCxnSpPr>
            <a:stCxn id="182" idx="3"/>
            <a:endCxn id="156" idx="7"/>
          </p:cNvCxnSpPr>
          <p:nvPr/>
        </p:nvCxnSpPr>
        <p:spPr>
          <a:xfrm flipH="1">
            <a:off x="1730447" y="1411551"/>
            <a:ext cx="1563638" cy="754690"/>
          </a:xfrm>
          <a:prstGeom prst="line">
            <a:avLst/>
          </a:prstGeom>
          <a:ln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Прямая соединительная линия 225"/>
          <p:cNvCxnSpPr>
            <a:stCxn id="156" idx="1"/>
            <a:endCxn id="172" idx="6"/>
          </p:cNvCxnSpPr>
          <p:nvPr/>
        </p:nvCxnSpPr>
        <p:spPr>
          <a:xfrm flipH="1" flipV="1">
            <a:off x="1095398" y="1856584"/>
            <a:ext cx="551286" cy="309657"/>
          </a:xfrm>
          <a:prstGeom prst="line">
            <a:avLst/>
          </a:prstGeom>
          <a:ln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Прямая соединительная линия 227"/>
          <p:cNvCxnSpPr>
            <a:stCxn id="156" idx="5"/>
            <a:endCxn id="175" idx="1"/>
          </p:cNvCxnSpPr>
          <p:nvPr/>
        </p:nvCxnSpPr>
        <p:spPr>
          <a:xfrm>
            <a:off x="1730447" y="2249437"/>
            <a:ext cx="681699" cy="415991"/>
          </a:xfrm>
          <a:prstGeom prst="line">
            <a:avLst/>
          </a:prstGeom>
          <a:ln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Прямая соединительная линия 230"/>
          <p:cNvCxnSpPr>
            <a:stCxn id="182" idx="4"/>
            <a:endCxn id="173" idx="7"/>
          </p:cNvCxnSpPr>
          <p:nvPr/>
        </p:nvCxnSpPr>
        <p:spPr>
          <a:xfrm flipH="1">
            <a:off x="3089147" y="1425312"/>
            <a:ext cx="236457" cy="708545"/>
          </a:xfrm>
          <a:prstGeom prst="line">
            <a:avLst/>
          </a:prstGeom>
          <a:ln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Прямая соединительная линия 231"/>
          <p:cNvCxnSpPr>
            <a:stCxn id="175" idx="7"/>
          </p:cNvCxnSpPr>
          <p:nvPr/>
        </p:nvCxnSpPr>
        <p:spPr>
          <a:xfrm flipV="1">
            <a:off x="2466019" y="2190424"/>
            <a:ext cx="581359" cy="475004"/>
          </a:xfrm>
          <a:prstGeom prst="line">
            <a:avLst/>
          </a:prstGeom>
          <a:ln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Прямая соединительная линия 233"/>
          <p:cNvCxnSpPr>
            <a:stCxn id="166" idx="7"/>
          </p:cNvCxnSpPr>
          <p:nvPr/>
        </p:nvCxnSpPr>
        <p:spPr>
          <a:xfrm flipV="1">
            <a:off x="1982376" y="2722867"/>
            <a:ext cx="426479" cy="177228"/>
          </a:xfrm>
          <a:prstGeom prst="line">
            <a:avLst/>
          </a:prstGeom>
          <a:ln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Прямая соединительная линия 235"/>
          <p:cNvCxnSpPr/>
          <p:nvPr/>
        </p:nvCxnSpPr>
        <p:spPr>
          <a:xfrm flipH="1" flipV="1">
            <a:off x="1710958" y="2255043"/>
            <a:ext cx="124554" cy="373294"/>
          </a:xfrm>
          <a:prstGeom prst="line">
            <a:avLst/>
          </a:prstGeom>
          <a:ln w="19050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Прямая соединительная линия 238"/>
          <p:cNvCxnSpPr>
            <a:stCxn id="166" idx="0"/>
          </p:cNvCxnSpPr>
          <p:nvPr/>
        </p:nvCxnSpPr>
        <p:spPr>
          <a:xfrm flipH="1" flipV="1">
            <a:off x="1858743" y="2692099"/>
            <a:ext cx="81752" cy="190765"/>
          </a:xfrm>
          <a:prstGeom prst="line">
            <a:avLst/>
          </a:prstGeom>
          <a:ln w="19050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Прямая соединительная линия 240"/>
          <p:cNvCxnSpPr>
            <a:stCxn id="183" idx="7"/>
          </p:cNvCxnSpPr>
          <p:nvPr/>
        </p:nvCxnSpPr>
        <p:spPr>
          <a:xfrm flipV="1">
            <a:off x="1715077" y="3005273"/>
            <a:ext cx="219290" cy="314998"/>
          </a:xfrm>
          <a:prstGeom prst="line">
            <a:avLst/>
          </a:prstGeom>
          <a:ln w="19050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Прямая соединительная линия 242"/>
          <p:cNvCxnSpPr>
            <a:endCxn id="183" idx="3"/>
          </p:cNvCxnSpPr>
          <p:nvPr/>
        </p:nvCxnSpPr>
        <p:spPr>
          <a:xfrm flipV="1">
            <a:off x="1582926" y="3386714"/>
            <a:ext cx="69114" cy="60941"/>
          </a:xfrm>
          <a:prstGeom prst="line">
            <a:avLst/>
          </a:prstGeom>
          <a:ln w="19050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Прямая соединительная линия 245"/>
          <p:cNvCxnSpPr>
            <a:endCxn id="181" idx="6"/>
          </p:cNvCxnSpPr>
          <p:nvPr/>
        </p:nvCxnSpPr>
        <p:spPr>
          <a:xfrm flipH="1" flipV="1">
            <a:off x="1447715" y="2913411"/>
            <a:ext cx="436971" cy="34993"/>
          </a:xfrm>
          <a:prstGeom prst="line">
            <a:avLst/>
          </a:prstGeom>
          <a:ln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Прямая соединительная линия 246"/>
          <p:cNvCxnSpPr>
            <a:stCxn id="165" idx="1"/>
          </p:cNvCxnSpPr>
          <p:nvPr/>
        </p:nvCxnSpPr>
        <p:spPr>
          <a:xfrm flipH="1" flipV="1">
            <a:off x="2000256" y="2983572"/>
            <a:ext cx="299280" cy="253655"/>
          </a:xfrm>
          <a:prstGeom prst="line">
            <a:avLst/>
          </a:prstGeom>
          <a:ln w="19050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Прямая соединительная линия 249"/>
          <p:cNvCxnSpPr>
            <a:stCxn id="191" idx="1"/>
          </p:cNvCxnSpPr>
          <p:nvPr/>
        </p:nvCxnSpPr>
        <p:spPr>
          <a:xfrm flipH="1" flipV="1">
            <a:off x="2372040" y="3329766"/>
            <a:ext cx="197706" cy="308487"/>
          </a:xfrm>
          <a:prstGeom prst="line">
            <a:avLst/>
          </a:prstGeom>
          <a:ln w="19050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Прямая соединительная линия 256"/>
          <p:cNvCxnSpPr>
            <a:stCxn id="216" idx="7"/>
          </p:cNvCxnSpPr>
          <p:nvPr/>
        </p:nvCxnSpPr>
        <p:spPr>
          <a:xfrm flipV="1">
            <a:off x="1784322" y="2986373"/>
            <a:ext cx="116438" cy="99885"/>
          </a:xfrm>
          <a:prstGeom prst="line">
            <a:avLst/>
          </a:prstGeom>
          <a:ln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Прямая соединительная линия 258"/>
          <p:cNvCxnSpPr>
            <a:stCxn id="214" idx="0"/>
          </p:cNvCxnSpPr>
          <p:nvPr/>
        </p:nvCxnSpPr>
        <p:spPr>
          <a:xfrm flipH="1" flipV="1">
            <a:off x="1414642" y="2947900"/>
            <a:ext cx="6391" cy="285674"/>
          </a:xfrm>
          <a:prstGeom prst="line">
            <a:avLst/>
          </a:prstGeom>
          <a:ln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Прямая соединительная линия 260"/>
          <p:cNvCxnSpPr>
            <a:stCxn id="214" idx="7"/>
          </p:cNvCxnSpPr>
          <p:nvPr/>
        </p:nvCxnSpPr>
        <p:spPr>
          <a:xfrm flipV="1">
            <a:off x="1447969" y="3141420"/>
            <a:ext cx="274880" cy="103752"/>
          </a:xfrm>
          <a:prstGeom prst="line">
            <a:avLst/>
          </a:prstGeom>
          <a:ln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Прямая соединительная линия 262"/>
          <p:cNvCxnSpPr>
            <a:stCxn id="213" idx="7"/>
          </p:cNvCxnSpPr>
          <p:nvPr/>
        </p:nvCxnSpPr>
        <p:spPr>
          <a:xfrm flipV="1">
            <a:off x="1327382" y="3305067"/>
            <a:ext cx="63287" cy="46008"/>
          </a:xfrm>
          <a:prstGeom prst="line">
            <a:avLst/>
          </a:prstGeom>
          <a:ln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Прямая соединительная линия 264"/>
          <p:cNvCxnSpPr>
            <a:stCxn id="184" idx="2"/>
          </p:cNvCxnSpPr>
          <p:nvPr/>
        </p:nvCxnSpPr>
        <p:spPr>
          <a:xfrm flipH="1" flipV="1">
            <a:off x="1339686" y="3414911"/>
            <a:ext cx="155862" cy="66467"/>
          </a:xfrm>
          <a:prstGeom prst="line">
            <a:avLst/>
          </a:prstGeom>
          <a:ln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Прямая соединительная линия 266"/>
          <p:cNvCxnSpPr>
            <a:stCxn id="184" idx="1"/>
          </p:cNvCxnSpPr>
          <p:nvPr/>
        </p:nvCxnSpPr>
        <p:spPr>
          <a:xfrm flipH="1" flipV="1">
            <a:off x="1438428" y="3314059"/>
            <a:ext cx="70176" cy="134097"/>
          </a:xfrm>
          <a:prstGeom prst="line">
            <a:avLst/>
          </a:prstGeom>
          <a:ln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Прямая соединительная линия 268"/>
          <p:cNvCxnSpPr>
            <a:stCxn id="212" idx="1"/>
          </p:cNvCxnSpPr>
          <p:nvPr/>
        </p:nvCxnSpPr>
        <p:spPr>
          <a:xfrm flipH="1" flipV="1">
            <a:off x="1719304" y="3389012"/>
            <a:ext cx="57750" cy="49614"/>
          </a:xfrm>
          <a:prstGeom prst="line">
            <a:avLst/>
          </a:prstGeom>
          <a:ln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Прямая соединительная линия 270"/>
          <p:cNvCxnSpPr>
            <a:stCxn id="212" idx="2"/>
          </p:cNvCxnSpPr>
          <p:nvPr/>
        </p:nvCxnSpPr>
        <p:spPr>
          <a:xfrm flipH="1">
            <a:off x="1590485" y="3466625"/>
            <a:ext cx="175412" cy="27573"/>
          </a:xfrm>
          <a:prstGeom prst="line">
            <a:avLst/>
          </a:prstGeom>
          <a:ln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Прямая соединительная линия 272"/>
          <p:cNvCxnSpPr>
            <a:stCxn id="211" idx="0"/>
          </p:cNvCxnSpPr>
          <p:nvPr/>
        </p:nvCxnSpPr>
        <p:spPr>
          <a:xfrm flipH="1" flipV="1">
            <a:off x="1957367" y="2991664"/>
            <a:ext cx="95295" cy="609587"/>
          </a:xfrm>
          <a:prstGeom prst="line">
            <a:avLst/>
          </a:prstGeom>
          <a:ln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Прямая соединительная линия 275"/>
          <p:cNvCxnSpPr>
            <a:stCxn id="211" idx="1"/>
          </p:cNvCxnSpPr>
          <p:nvPr/>
        </p:nvCxnSpPr>
        <p:spPr>
          <a:xfrm flipH="1" flipV="1">
            <a:off x="1843491" y="3489846"/>
            <a:ext cx="182234" cy="123003"/>
          </a:xfrm>
          <a:prstGeom prst="line">
            <a:avLst/>
          </a:prstGeom>
          <a:ln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Прямая соединительная линия 277"/>
          <p:cNvCxnSpPr>
            <a:stCxn id="211" idx="2"/>
          </p:cNvCxnSpPr>
          <p:nvPr/>
        </p:nvCxnSpPr>
        <p:spPr>
          <a:xfrm flipH="1" flipV="1">
            <a:off x="1577526" y="3504244"/>
            <a:ext cx="437042" cy="136604"/>
          </a:xfrm>
          <a:prstGeom prst="line">
            <a:avLst/>
          </a:prstGeom>
          <a:ln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Прямая соединительная линия 279"/>
          <p:cNvCxnSpPr>
            <a:stCxn id="211" idx="7"/>
          </p:cNvCxnSpPr>
          <p:nvPr/>
        </p:nvCxnSpPr>
        <p:spPr>
          <a:xfrm flipV="1">
            <a:off x="2079598" y="3564602"/>
            <a:ext cx="73089" cy="48247"/>
          </a:xfrm>
          <a:prstGeom prst="line">
            <a:avLst/>
          </a:prstGeom>
          <a:ln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Прямая соединительная линия 281"/>
          <p:cNvCxnSpPr>
            <a:stCxn id="63" idx="3"/>
          </p:cNvCxnSpPr>
          <p:nvPr/>
        </p:nvCxnSpPr>
        <p:spPr>
          <a:xfrm flipV="1">
            <a:off x="2207081" y="3337647"/>
            <a:ext cx="108118" cy="152439"/>
          </a:xfrm>
          <a:prstGeom prst="line">
            <a:avLst/>
          </a:prstGeom>
          <a:ln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Прямая соединительная линия 283"/>
          <p:cNvCxnSpPr>
            <a:stCxn id="177" idx="2"/>
          </p:cNvCxnSpPr>
          <p:nvPr/>
        </p:nvCxnSpPr>
        <p:spPr>
          <a:xfrm flipH="1" flipV="1">
            <a:off x="2406682" y="3280656"/>
            <a:ext cx="418717" cy="18533"/>
          </a:xfrm>
          <a:prstGeom prst="line">
            <a:avLst/>
          </a:prstGeom>
          <a:ln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Прямая соединительная линия 285"/>
          <p:cNvCxnSpPr>
            <a:stCxn id="177" idx="3"/>
          </p:cNvCxnSpPr>
          <p:nvPr/>
        </p:nvCxnSpPr>
        <p:spPr>
          <a:xfrm flipH="1">
            <a:off x="2656275" y="3327188"/>
            <a:ext cx="180281" cy="162658"/>
          </a:xfrm>
          <a:prstGeom prst="line">
            <a:avLst/>
          </a:prstGeom>
          <a:ln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Прямая соединительная линия 287"/>
          <p:cNvCxnSpPr>
            <a:stCxn id="191" idx="0"/>
            <a:endCxn id="178" idx="4"/>
          </p:cNvCxnSpPr>
          <p:nvPr/>
        </p:nvCxnSpPr>
        <p:spPr>
          <a:xfrm flipV="1">
            <a:off x="2611628" y="3553321"/>
            <a:ext cx="21854" cy="67701"/>
          </a:xfrm>
          <a:prstGeom prst="line">
            <a:avLst/>
          </a:prstGeom>
          <a:ln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Прямая соединительная линия 290"/>
          <p:cNvCxnSpPr>
            <a:stCxn id="176" idx="1"/>
          </p:cNvCxnSpPr>
          <p:nvPr/>
        </p:nvCxnSpPr>
        <p:spPr>
          <a:xfrm flipH="1" flipV="1">
            <a:off x="2471811" y="2709905"/>
            <a:ext cx="720876" cy="332759"/>
          </a:xfrm>
          <a:prstGeom prst="line">
            <a:avLst/>
          </a:prstGeom>
          <a:ln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Прямая соединительная линия 292"/>
          <p:cNvCxnSpPr>
            <a:stCxn id="177" idx="7"/>
          </p:cNvCxnSpPr>
          <p:nvPr/>
        </p:nvCxnSpPr>
        <p:spPr>
          <a:xfrm flipV="1">
            <a:off x="2890429" y="3099177"/>
            <a:ext cx="305759" cy="172013"/>
          </a:xfrm>
          <a:prstGeom prst="line">
            <a:avLst/>
          </a:prstGeom>
          <a:ln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5" name="TextBox 294"/>
          <p:cNvSpPr txBox="1"/>
          <p:nvPr/>
        </p:nvSpPr>
        <p:spPr>
          <a:xfrm>
            <a:off x="435590" y="1749989"/>
            <a:ext cx="68700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Калининград</a:t>
            </a:r>
            <a:endParaRPr kumimoji="0" lang="ru-RU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96" name="TextBox 295"/>
          <p:cNvSpPr txBox="1"/>
          <p:nvPr/>
        </p:nvSpPr>
        <p:spPr>
          <a:xfrm>
            <a:off x="1468793" y="2549842"/>
            <a:ext cx="54055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Тверь </a:t>
            </a:r>
            <a:endParaRPr kumimoji="0" lang="ru-RU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97" name="TextBox 296"/>
          <p:cNvSpPr txBox="1"/>
          <p:nvPr/>
        </p:nvSpPr>
        <p:spPr>
          <a:xfrm>
            <a:off x="1257301" y="1982024"/>
            <a:ext cx="10473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Санкт-Петербург</a:t>
            </a:r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98" name="TextBox 297"/>
          <p:cNvSpPr txBox="1"/>
          <p:nvPr/>
        </p:nvSpPr>
        <p:spPr>
          <a:xfrm>
            <a:off x="3063483" y="2038141"/>
            <a:ext cx="66803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Архангельск</a:t>
            </a:r>
            <a:endParaRPr kumimoji="0" lang="ru-RU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99" name="TextBox 298"/>
          <p:cNvSpPr txBox="1"/>
          <p:nvPr/>
        </p:nvSpPr>
        <p:spPr>
          <a:xfrm>
            <a:off x="2429416" y="2586995"/>
            <a:ext cx="54055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Вологда</a:t>
            </a:r>
            <a:endParaRPr kumimoji="0" lang="ru-RU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00" name="TextBox 299"/>
          <p:cNvSpPr txBox="1"/>
          <p:nvPr/>
        </p:nvSpPr>
        <p:spPr>
          <a:xfrm>
            <a:off x="3185169" y="2906071"/>
            <a:ext cx="64412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Сыктывкар</a:t>
            </a:r>
            <a:endParaRPr kumimoji="0" lang="ru-RU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01" name="TextBox 300"/>
          <p:cNvSpPr txBox="1"/>
          <p:nvPr/>
        </p:nvSpPr>
        <p:spPr>
          <a:xfrm>
            <a:off x="2839275" y="3215212"/>
            <a:ext cx="54055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Киров</a:t>
            </a:r>
            <a:endParaRPr kumimoji="0" lang="ru-RU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03" name="TextBox 302"/>
          <p:cNvSpPr txBox="1"/>
          <p:nvPr/>
        </p:nvSpPr>
        <p:spPr>
          <a:xfrm>
            <a:off x="1990977" y="2817482"/>
            <a:ext cx="10473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Москва</a:t>
            </a:r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04" name="TextBox 303"/>
          <p:cNvSpPr txBox="1"/>
          <p:nvPr/>
        </p:nvSpPr>
        <p:spPr>
          <a:xfrm>
            <a:off x="2209070" y="3058405"/>
            <a:ext cx="10473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Нижний Новгород</a:t>
            </a:r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06" name="TextBox 305"/>
          <p:cNvSpPr txBox="1"/>
          <p:nvPr/>
        </p:nvSpPr>
        <p:spPr>
          <a:xfrm>
            <a:off x="1092340" y="2738734"/>
            <a:ext cx="54055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Брянск</a:t>
            </a:r>
            <a:endParaRPr kumimoji="0" lang="ru-RU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07" name="TextBox 306"/>
          <p:cNvSpPr txBox="1"/>
          <p:nvPr/>
        </p:nvSpPr>
        <p:spPr>
          <a:xfrm>
            <a:off x="1501325" y="2925083"/>
            <a:ext cx="54055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Тула</a:t>
            </a:r>
            <a:endParaRPr kumimoji="0" lang="ru-RU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08" name="TextBox 307"/>
          <p:cNvSpPr txBox="1"/>
          <p:nvPr/>
        </p:nvSpPr>
        <p:spPr>
          <a:xfrm>
            <a:off x="1071722" y="3096679"/>
            <a:ext cx="54055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Курск</a:t>
            </a:r>
            <a:endParaRPr kumimoji="0" lang="ru-RU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09" name="TextBox 308"/>
          <p:cNvSpPr txBox="1"/>
          <p:nvPr/>
        </p:nvSpPr>
        <p:spPr>
          <a:xfrm>
            <a:off x="801081" y="3273171"/>
            <a:ext cx="54905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Белгород</a:t>
            </a:r>
            <a:endParaRPr kumimoji="0" lang="ru-RU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10" name="TextBox 309"/>
          <p:cNvSpPr txBox="1"/>
          <p:nvPr/>
        </p:nvSpPr>
        <p:spPr>
          <a:xfrm>
            <a:off x="1658417" y="3225217"/>
            <a:ext cx="54055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Липецк</a:t>
            </a:r>
            <a:endParaRPr kumimoji="0" lang="ru-RU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11" name="TextBox 310"/>
          <p:cNvSpPr txBox="1"/>
          <p:nvPr/>
        </p:nvSpPr>
        <p:spPr>
          <a:xfrm>
            <a:off x="1077727" y="3415695"/>
            <a:ext cx="49872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Воронеж</a:t>
            </a:r>
            <a:endParaRPr kumimoji="0" lang="ru-RU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12" name="TextBox 311"/>
          <p:cNvSpPr txBox="1"/>
          <p:nvPr/>
        </p:nvSpPr>
        <p:spPr>
          <a:xfrm>
            <a:off x="1708372" y="3585929"/>
            <a:ext cx="40726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Пенза</a:t>
            </a:r>
            <a:endParaRPr kumimoji="0" lang="ru-RU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13" name="TextBox 312"/>
          <p:cNvSpPr txBox="1"/>
          <p:nvPr/>
        </p:nvSpPr>
        <p:spPr>
          <a:xfrm>
            <a:off x="1781094" y="3372006"/>
            <a:ext cx="52290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Тамбов</a:t>
            </a:r>
            <a:endParaRPr kumimoji="0" lang="ru-RU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14" name="TextBox 313"/>
          <p:cNvSpPr txBox="1"/>
          <p:nvPr/>
        </p:nvSpPr>
        <p:spPr>
          <a:xfrm>
            <a:off x="2147332" y="3391426"/>
            <a:ext cx="52085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Саранск</a:t>
            </a:r>
            <a:endParaRPr kumimoji="0" lang="ru-RU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17" name="Овал 316"/>
          <p:cNvSpPr/>
          <p:nvPr/>
        </p:nvSpPr>
        <p:spPr>
          <a:xfrm>
            <a:off x="924776" y="4615113"/>
            <a:ext cx="76187" cy="79194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18" name="Овал 317"/>
          <p:cNvSpPr/>
          <p:nvPr/>
        </p:nvSpPr>
        <p:spPr>
          <a:xfrm>
            <a:off x="1005322" y="4446347"/>
            <a:ext cx="76187" cy="79194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20" name="Овал 319"/>
          <p:cNvSpPr/>
          <p:nvPr/>
        </p:nvSpPr>
        <p:spPr>
          <a:xfrm>
            <a:off x="1858496" y="2862650"/>
            <a:ext cx="164706" cy="16423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22" name="Овал 321"/>
          <p:cNvSpPr/>
          <p:nvPr/>
        </p:nvSpPr>
        <p:spPr>
          <a:xfrm>
            <a:off x="1535653" y="4066855"/>
            <a:ext cx="118459" cy="117658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23" name="Овал 322"/>
          <p:cNvSpPr/>
          <p:nvPr/>
        </p:nvSpPr>
        <p:spPr>
          <a:xfrm>
            <a:off x="1082224" y="3928896"/>
            <a:ext cx="118459" cy="117658"/>
          </a:xfrm>
          <a:prstGeom prst="ellipse">
            <a:avLst/>
          </a:prstGeom>
          <a:solidFill>
            <a:srgbClr val="FFFF00"/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24" name="Овал 323"/>
          <p:cNvSpPr/>
          <p:nvPr/>
        </p:nvSpPr>
        <p:spPr>
          <a:xfrm>
            <a:off x="1175106" y="4989126"/>
            <a:ext cx="118459" cy="117658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27" name="Овал 326"/>
          <p:cNvSpPr/>
          <p:nvPr/>
        </p:nvSpPr>
        <p:spPr>
          <a:xfrm>
            <a:off x="5828358" y="4869060"/>
            <a:ext cx="118459" cy="117658"/>
          </a:xfrm>
          <a:prstGeom prst="ellipse">
            <a:avLst/>
          </a:prstGeom>
          <a:solidFill>
            <a:srgbClr val="FFFF00"/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28" name="Овал 327"/>
          <p:cNvSpPr/>
          <p:nvPr/>
        </p:nvSpPr>
        <p:spPr>
          <a:xfrm>
            <a:off x="5030009" y="4998430"/>
            <a:ext cx="118459" cy="117658"/>
          </a:xfrm>
          <a:prstGeom prst="ellipse">
            <a:avLst/>
          </a:prstGeom>
          <a:solidFill>
            <a:srgbClr val="FFFF00"/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30" name="Овал 329"/>
          <p:cNvSpPr/>
          <p:nvPr/>
        </p:nvSpPr>
        <p:spPr>
          <a:xfrm>
            <a:off x="2394927" y="3972165"/>
            <a:ext cx="89149" cy="93965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33" name="Овал 332"/>
          <p:cNvSpPr/>
          <p:nvPr/>
        </p:nvSpPr>
        <p:spPr>
          <a:xfrm>
            <a:off x="1928809" y="3935954"/>
            <a:ext cx="89149" cy="93965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34" name="Овал 333"/>
          <p:cNvSpPr/>
          <p:nvPr/>
        </p:nvSpPr>
        <p:spPr>
          <a:xfrm>
            <a:off x="447253" y="3603254"/>
            <a:ext cx="89149" cy="93965"/>
          </a:xfrm>
          <a:prstGeom prst="ellipse">
            <a:avLst/>
          </a:prstGeom>
          <a:solidFill>
            <a:srgbClr val="FFFF00"/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cxnSp>
        <p:nvCxnSpPr>
          <p:cNvPr id="335" name="Прямая соединительная линия 334"/>
          <p:cNvCxnSpPr>
            <a:stCxn id="187" idx="1"/>
          </p:cNvCxnSpPr>
          <p:nvPr/>
        </p:nvCxnSpPr>
        <p:spPr>
          <a:xfrm flipH="1" flipV="1">
            <a:off x="523868" y="3699671"/>
            <a:ext cx="209087" cy="354293"/>
          </a:xfrm>
          <a:prstGeom prst="line">
            <a:avLst/>
          </a:prstGeom>
          <a:ln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" name="Овал 336"/>
          <p:cNvSpPr/>
          <p:nvPr/>
        </p:nvSpPr>
        <p:spPr>
          <a:xfrm>
            <a:off x="1563072" y="4630088"/>
            <a:ext cx="89149" cy="93965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cxnSp>
        <p:nvCxnSpPr>
          <p:cNvPr id="339" name="Прямая соединительная линия 338"/>
          <p:cNvCxnSpPr>
            <a:stCxn id="318" idx="1"/>
          </p:cNvCxnSpPr>
          <p:nvPr/>
        </p:nvCxnSpPr>
        <p:spPr>
          <a:xfrm flipH="1" flipV="1">
            <a:off x="791296" y="4134169"/>
            <a:ext cx="225183" cy="323776"/>
          </a:xfrm>
          <a:prstGeom prst="line">
            <a:avLst/>
          </a:prstGeom>
          <a:ln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1" name="Прямая соединительная линия 490"/>
          <p:cNvCxnSpPr>
            <a:stCxn id="323" idx="7"/>
          </p:cNvCxnSpPr>
          <p:nvPr/>
        </p:nvCxnSpPr>
        <p:spPr>
          <a:xfrm flipV="1">
            <a:off x="1183335" y="3521413"/>
            <a:ext cx="336267" cy="424714"/>
          </a:xfrm>
          <a:prstGeom prst="line">
            <a:avLst/>
          </a:prstGeom>
          <a:ln w="19050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3" name="Прямая соединительная линия 492"/>
          <p:cNvCxnSpPr>
            <a:stCxn id="318" idx="0"/>
          </p:cNvCxnSpPr>
          <p:nvPr/>
        </p:nvCxnSpPr>
        <p:spPr>
          <a:xfrm flipV="1">
            <a:off x="1043416" y="4048764"/>
            <a:ext cx="74776" cy="397583"/>
          </a:xfrm>
          <a:prstGeom prst="line">
            <a:avLst/>
          </a:prstGeom>
          <a:ln w="19050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5" name="Прямая соединительная линия 494"/>
          <p:cNvCxnSpPr>
            <a:stCxn id="317" idx="7"/>
          </p:cNvCxnSpPr>
          <p:nvPr/>
        </p:nvCxnSpPr>
        <p:spPr>
          <a:xfrm flipV="1">
            <a:off x="989806" y="4519423"/>
            <a:ext cx="49134" cy="107288"/>
          </a:xfrm>
          <a:prstGeom prst="line">
            <a:avLst/>
          </a:prstGeom>
          <a:ln w="19050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7" name="Прямая соединительная линия 496"/>
          <p:cNvCxnSpPr>
            <a:stCxn id="215" idx="1"/>
          </p:cNvCxnSpPr>
          <p:nvPr/>
        </p:nvCxnSpPr>
        <p:spPr>
          <a:xfrm flipH="1" flipV="1">
            <a:off x="992599" y="4692165"/>
            <a:ext cx="129569" cy="152689"/>
          </a:xfrm>
          <a:prstGeom prst="line">
            <a:avLst/>
          </a:prstGeom>
          <a:ln w="19050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9" name="Прямая соединительная линия 498"/>
          <p:cNvCxnSpPr>
            <a:endCxn id="324" idx="0"/>
          </p:cNvCxnSpPr>
          <p:nvPr/>
        </p:nvCxnSpPr>
        <p:spPr>
          <a:xfrm>
            <a:off x="1176623" y="4916730"/>
            <a:ext cx="57713" cy="72396"/>
          </a:xfrm>
          <a:prstGeom prst="line">
            <a:avLst/>
          </a:prstGeom>
          <a:ln w="19050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1" name="Прямая соединительная линия 500"/>
          <p:cNvCxnSpPr>
            <a:stCxn id="324" idx="7"/>
          </p:cNvCxnSpPr>
          <p:nvPr/>
        </p:nvCxnSpPr>
        <p:spPr>
          <a:xfrm flipV="1">
            <a:off x="1276217" y="4731764"/>
            <a:ext cx="325604" cy="274593"/>
          </a:xfrm>
          <a:prstGeom prst="line">
            <a:avLst/>
          </a:prstGeom>
          <a:ln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3" name="Прямая соединительная линия 502"/>
          <p:cNvCxnSpPr>
            <a:stCxn id="337" idx="1"/>
          </p:cNvCxnSpPr>
          <p:nvPr/>
        </p:nvCxnSpPr>
        <p:spPr>
          <a:xfrm flipH="1" flipV="1">
            <a:off x="1080910" y="4495029"/>
            <a:ext cx="495218" cy="148820"/>
          </a:xfrm>
          <a:prstGeom prst="line">
            <a:avLst/>
          </a:prstGeom>
          <a:ln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5" name="Прямая соединительная линия 504"/>
          <p:cNvCxnSpPr>
            <a:stCxn id="318" idx="6"/>
          </p:cNvCxnSpPr>
          <p:nvPr/>
        </p:nvCxnSpPr>
        <p:spPr>
          <a:xfrm flipV="1">
            <a:off x="1081509" y="4175809"/>
            <a:ext cx="479489" cy="310135"/>
          </a:xfrm>
          <a:prstGeom prst="line">
            <a:avLst/>
          </a:prstGeom>
          <a:ln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7" name="Прямая соединительная линия 506"/>
          <p:cNvCxnSpPr>
            <a:stCxn id="322" idx="2"/>
          </p:cNvCxnSpPr>
          <p:nvPr/>
        </p:nvCxnSpPr>
        <p:spPr>
          <a:xfrm flipH="1" flipV="1">
            <a:off x="1195054" y="3995893"/>
            <a:ext cx="340599" cy="129791"/>
          </a:xfrm>
          <a:prstGeom prst="line">
            <a:avLst/>
          </a:prstGeom>
          <a:ln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9" name="Прямая соединительная линия 508"/>
          <p:cNvCxnSpPr>
            <a:stCxn id="337" idx="0"/>
          </p:cNvCxnSpPr>
          <p:nvPr/>
        </p:nvCxnSpPr>
        <p:spPr>
          <a:xfrm flipH="1" flipV="1">
            <a:off x="1604892" y="4180326"/>
            <a:ext cx="2755" cy="449762"/>
          </a:xfrm>
          <a:prstGeom prst="line">
            <a:avLst/>
          </a:prstGeom>
          <a:ln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1" name="Прямая соединительная линия 510"/>
          <p:cNvCxnSpPr>
            <a:stCxn id="322" idx="0"/>
          </p:cNvCxnSpPr>
          <p:nvPr/>
        </p:nvCxnSpPr>
        <p:spPr>
          <a:xfrm flipH="1" flipV="1">
            <a:off x="1552053" y="3522166"/>
            <a:ext cx="42830" cy="544689"/>
          </a:xfrm>
          <a:prstGeom prst="line">
            <a:avLst/>
          </a:prstGeom>
          <a:ln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" name="Прямая соединительная линия 512"/>
          <p:cNvCxnSpPr>
            <a:stCxn id="322" idx="6"/>
          </p:cNvCxnSpPr>
          <p:nvPr/>
        </p:nvCxnSpPr>
        <p:spPr>
          <a:xfrm flipV="1">
            <a:off x="1654112" y="4004488"/>
            <a:ext cx="284745" cy="121196"/>
          </a:xfrm>
          <a:prstGeom prst="line">
            <a:avLst/>
          </a:prstGeom>
          <a:ln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5" name="Прямая соединительная линия 514"/>
          <p:cNvCxnSpPr>
            <a:stCxn id="333" idx="0"/>
          </p:cNvCxnSpPr>
          <p:nvPr/>
        </p:nvCxnSpPr>
        <p:spPr>
          <a:xfrm flipV="1">
            <a:off x="1973384" y="3680915"/>
            <a:ext cx="77196" cy="255039"/>
          </a:xfrm>
          <a:prstGeom prst="line">
            <a:avLst/>
          </a:prstGeom>
          <a:ln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8" name="TextBox 517"/>
          <p:cNvSpPr txBox="1"/>
          <p:nvPr/>
        </p:nvSpPr>
        <p:spPr>
          <a:xfrm>
            <a:off x="154376" y="3483857"/>
            <a:ext cx="54055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Крым</a:t>
            </a:r>
            <a:endParaRPr kumimoji="0" lang="ru-RU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cxnSp>
        <p:nvCxnSpPr>
          <p:cNvPr id="520" name="Прямая соединительная линия 519"/>
          <p:cNvCxnSpPr>
            <a:stCxn id="323" idx="2"/>
          </p:cNvCxnSpPr>
          <p:nvPr/>
        </p:nvCxnSpPr>
        <p:spPr>
          <a:xfrm flipH="1">
            <a:off x="809243" y="3987725"/>
            <a:ext cx="272981" cy="69589"/>
          </a:xfrm>
          <a:prstGeom prst="line">
            <a:avLst/>
          </a:prstGeom>
          <a:ln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2" name="Прямая соединительная линия 521"/>
          <p:cNvCxnSpPr>
            <a:stCxn id="330" idx="2"/>
          </p:cNvCxnSpPr>
          <p:nvPr/>
        </p:nvCxnSpPr>
        <p:spPr>
          <a:xfrm flipH="1" flipV="1">
            <a:off x="2028886" y="4003801"/>
            <a:ext cx="366041" cy="15347"/>
          </a:xfrm>
          <a:prstGeom prst="line">
            <a:avLst/>
          </a:prstGeom>
          <a:ln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4" name="Прямая соединительная линия 523"/>
          <p:cNvCxnSpPr>
            <a:stCxn id="330" idx="7"/>
          </p:cNvCxnSpPr>
          <p:nvPr/>
        </p:nvCxnSpPr>
        <p:spPr>
          <a:xfrm flipV="1">
            <a:off x="2471020" y="3746007"/>
            <a:ext cx="129260" cy="239919"/>
          </a:xfrm>
          <a:prstGeom prst="line">
            <a:avLst/>
          </a:prstGeom>
          <a:ln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6" name="Прямая соединительная линия 525"/>
          <p:cNvCxnSpPr>
            <a:stCxn id="330" idx="1"/>
          </p:cNvCxnSpPr>
          <p:nvPr/>
        </p:nvCxnSpPr>
        <p:spPr>
          <a:xfrm flipH="1" flipV="1">
            <a:off x="2066368" y="3679229"/>
            <a:ext cx="341615" cy="306697"/>
          </a:xfrm>
          <a:prstGeom prst="line">
            <a:avLst/>
          </a:prstGeom>
          <a:ln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8" name="Прямая соединительная линия 527"/>
          <p:cNvCxnSpPr>
            <a:stCxn id="191" idx="2"/>
          </p:cNvCxnSpPr>
          <p:nvPr/>
        </p:nvCxnSpPr>
        <p:spPr>
          <a:xfrm flipH="1" flipV="1">
            <a:off x="2090512" y="3651716"/>
            <a:ext cx="461886" cy="28135"/>
          </a:xfrm>
          <a:prstGeom prst="line">
            <a:avLst/>
          </a:prstGeom>
          <a:ln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0" name="Прямая соединительная линия 529"/>
          <p:cNvCxnSpPr>
            <a:stCxn id="189" idx="0"/>
          </p:cNvCxnSpPr>
          <p:nvPr/>
        </p:nvCxnSpPr>
        <p:spPr>
          <a:xfrm flipH="1" flipV="1">
            <a:off x="2482696" y="4056229"/>
            <a:ext cx="133701" cy="386124"/>
          </a:xfrm>
          <a:prstGeom prst="line">
            <a:avLst/>
          </a:prstGeom>
          <a:ln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2" name="Прямая соединительная линия 531"/>
          <p:cNvCxnSpPr>
            <a:stCxn id="164" idx="3"/>
          </p:cNvCxnSpPr>
          <p:nvPr/>
        </p:nvCxnSpPr>
        <p:spPr>
          <a:xfrm flipH="1">
            <a:off x="2637918" y="4170435"/>
            <a:ext cx="304280" cy="286804"/>
          </a:xfrm>
          <a:prstGeom prst="line">
            <a:avLst/>
          </a:prstGeom>
          <a:ln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4" name="Прямая соединительная линия 533"/>
          <p:cNvCxnSpPr>
            <a:stCxn id="164" idx="1"/>
          </p:cNvCxnSpPr>
          <p:nvPr/>
        </p:nvCxnSpPr>
        <p:spPr>
          <a:xfrm flipH="1" flipV="1">
            <a:off x="2490623" y="4022292"/>
            <a:ext cx="451575" cy="64947"/>
          </a:xfrm>
          <a:prstGeom prst="line">
            <a:avLst/>
          </a:prstGeom>
          <a:ln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6" name="Прямая соединительная линия 535"/>
          <p:cNvCxnSpPr>
            <a:stCxn id="164" idx="1"/>
          </p:cNvCxnSpPr>
          <p:nvPr/>
        </p:nvCxnSpPr>
        <p:spPr>
          <a:xfrm flipH="1" flipV="1">
            <a:off x="2653223" y="3723049"/>
            <a:ext cx="288975" cy="364190"/>
          </a:xfrm>
          <a:prstGeom prst="line">
            <a:avLst/>
          </a:prstGeom>
          <a:ln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8" name="Прямая соединительная линия 537"/>
          <p:cNvCxnSpPr>
            <a:stCxn id="164" idx="7"/>
          </p:cNvCxnSpPr>
          <p:nvPr/>
        </p:nvCxnSpPr>
        <p:spPr>
          <a:xfrm flipV="1">
            <a:off x="3025961" y="3761388"/>
            <a:ext cx="187840" cy="325851"/>
          </a:xfrm>
          <a:prstGeom prst="line">
            <a:avLst/>
          </a:prstGeom>
          <a:ln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0" name="Прямая соединительная линия 539"/>
          <p:cNvCxnSpPr>
            <a:stCxn id="167" idx="2"/>
          </p:cNvCxnSpPr>
          <p:nvPr/>
        </p:nvCxnSpPr>
        <p:spPr>
          <a:xfrm flipH="1">
            <a:off x="3043309" y="4059011"/>
            <a:ext cx="400242" cy="67608"/>
          </a:xfrm>
          <a:prstGeom prst="line">
            <a:avLst/>
          </a:prstGeom>
          <a:ln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2" name="Прямая соединительная линия 541"/>
          <p:cNvCxnSpPr>
            <a:stCxn id="162" idx="0"/>
          </p:cNvCxnSpPr>
          <p:nvPr/>
        </p:nvCxnSpPr>
        <p:spPr>
          <a:xfrm flipH="1" flipV="1">
            <a:off x="2895250" y="3326701"/>
            <a:ext cx="320013" cy="318924"/>
          </a:xfrm>
          <a:prstGeom prst="line">
            <a:avLst/>
          </a:prstGeom>
          <a:ln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4" name="TextBox 543"/>
          <p:cNvSpPr txBox="1"/>
          <p:nvPr/>
        </p:nvSpPr>
        <p:spPr>
          <a:xfrm>
            <a:off x="2632458" y="3420232"/>
            <a:ext cx="6264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Йошкар-Ола</a:t>
            </a:r>
            <a:endParaRPr kumimoji="0" lang="ru-RU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cxnSp>
        <p:nvCxnSpPr>
          <p:cNvPr id="545" name="Прямая соединительная линия 544"/>
          <p:cNvCxnSpPr>
            <a:stCxn id="185" idx="2"/>
          </p:cNvCxnSpPr>
          <p:nvPr/>
        </p:nvCxnSpPr>
        <p:spPr>
          <a:xfrm flipH="1">
            <a:off x="2675855" y="3652694"/>
            <a:ext cx="230238" cy="40078"/>
          </a:xfrm>
          <a:prstGeom prst="line">
            <a:avLst/>
          </a:prstGeom>
          <a:ln w="19050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7" name="Прямая соединительная линия 546"/>
          <p:cNvCxnSpPr>
            <a:stCxn id="162" idx="1"/>
          </p:cNvCxnSpPr>
          <p:nvPr/>
        </p:nvCxnSpPr>
        <p:spPr>
          <a:xfrm flipH="1" flipV="1">
            <a:off x="3006721" y="3653934"/>
            <a:ext cx="166660" cy="8922"/>
          </a:xfrm>
          <a:prstGeom prst="line">
            <a:avLst/>
          </a:prstGeom>
          <a:ln w="19050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9" name="Прямая соединительная линия 548"/>
          <p:cNvCxnSpPr>
            <a:stCxn id="167" idx="1"/>
          </p:cNvCxnSpPr>
          <p:nvPr/>
        </p:nvCxnSpPr>
        <p:spPr>
          <a:xfrm flipH="1" flipV="1">
            <a:off x="3266940" y="3744161"/>
            <a:ext cx="193959" cy="273252"/>
          </a:xfrm>
          <a:prstGeom prst="line">
            <a:avLst/>
          </a:prstGeom>
          <a:ln w="19050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2" name="Овал 551"/>
          <p:cNvSpPr/>
          <p:nvPr/>
        </p:nvSpPr>
        <p:spPr>
          <a:xfrm>
            <a:off x="5074587" y="5276734"/>
            <a:ext cx="89149" cy="93965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53" name="Овал 552"/>
          <p:cNvSpPr/>
          <p:nvPr/>
        </p:nvSpPr>
        <p:spPr>
          <a:xfrm>
            <a:off x="4234161" y="4757394"/>
            <a:ext cx="89149" cy="93965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54" name="Овал 553"/>
          <p:cNvSpPr/>
          <p:nvPr/>
        </p:nvSpPr>
        <p:spPr>
          <a:xfrm>
            <a:off x="3328526" y="4284503"/>
            <a:ext cx="89149" cy="93965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55" name="Овал 554"/>
          <p:cNvSpPr/>
          <p:nvPr/>
        </p:nvSpPr>
        <p:spPr>
          <a:xfrm>
            <a:off x="1149093" y="4963558"/>
            <a:ext cx="164683" cy="17013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56" name="Овал 555"/>
          <p:cNvSpPr/>
          <p:nvPr/>
        </p:nvSpPr>
        <p:spPr>
          <a:xfrm>
            <a:off x="5351305" y="4987585"/>
            <a:ext cx="89149" cy="93965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59" name="Овал 558"/>
          <p:cNvSpPr/>
          <p:nvPr/>
        </p:nvSpPr>
        <p:spPr>
          <a:xfrm>
            <a:off x="9817870" y="6048196"/>
            <a:ext cx="118459" cy="117658"/>
          </a:xfrm>
          <a:prstGeom prst="ellipse">
            <a:avLst/>
          </a:prstGeom>
          <a:solidFill>
            <a:srgbClr val="FFFF00"/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cxnSp>
        <p:nvCxnSpPr>
          <p:cNvPr id="560" name="Прямая соединительная линия 559"/>
          <p:cNvCxnSpPr>
            <a:stCxn id="186" idx="2"/>
          </p:cNvCxnSpPr>
          <p:nvPr/>
        </p:nvCxnSpPr>
        <p:spPr>
          <a:xfrm flipH="1" flipV="1">
            <a:off x="3556313" y="4108346"/>
            <a:ext cx="273904" cy="142881"/>
          </a:xfrm>
          <a:prstGeom prst="line">
            <a:avLst/>
          </a:prstGeom>
          <a:ln w="19050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2" name="Прямая соединительная линия 561"/>
          <p:cNvCxnSpPr>
            <a:stCxn id="553" idx="1"/>
          </p:cNvCxnSpPr>
          <p:nvPr/>
        </p:nvCxnSpPr>
        <p:spPr>
          <a:xfrm flipH="1" flipV="1">
            <a:off x="3916398" y="4291664"/>
            <a:ext cx="330819" cy="479491"/>
          </a:xfrm>
          <a:prstGeom prst="line">
            <a:avLst/>
          </a:prstGeom>
          <a:ln w="19050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4" name="Прямая соединительная линия 563"/>
          <p:cNvCxnSpPr>
            <a:stCxn id="328" idx="2"/>
          </p:cNvCxnSpPr>
          <p:nvPr/>
        </p:nvCxnSpPr>
        <p:spPr>
          <a:xfrm flipH="1" flipV="1">
            <a:off x="4317734" y="4822208"/>
            <a:ext cx="712275" cy="235051"/>
          </a:xfrm>
          <a:prstGeom prst="line">
            <a:avLst/>
          </a:prstGeom>
          <a:ln w="19050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6" name="Прямая соединительная линия 565"/>
          <p:cNvCxnSpPr>
            <a:stCxn id="556" idx="2"/>
          </p:cNvCxnSpPr>
          <p:nvPr/>
        </p:nvCxnSpPr>
        <p:spPr>
          <a:xfrm flipH="1">
            <a:off x="5151991" y="5034568"/>
            <a:ext cx="199314" cy="34733"/>
          </a:xfrm>
          <a:prstGeom prst="line">
            <a:avLst/>
          </a:prstGeom>
          <a:ln w="19050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8" name="Прямая соединительная линия 567"/>
          <p:cNvCxnSpPr>
            <a:stCxn id="327" idx="2"/>
          </p:cNvCxnSpPr>
          <p:nvPr/>
        </p:nvCxnSpPr>
        <p:spPr>
          <a:xfrm flipH="1">
            <a:off x="5443711" y="4927889"/>
            <a:ext cx="384647" cy="87796"/>
          </a:xfrm>
          <a:prstGeom prst="line">
            <a:avLst/>
          </a:prstGeom>
          <a:ln w="19050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0" name="Прямая соединительная линия 569"/>
          <p:cNvCxnSpPr>
            <a:stCxn id="179" idx="1"/>
          </p:cNvCxnSpPr>
          <p:nvPr/>
        </p:nvCxnSpPr>
        <p:spPr>
          <a:xfrm flipH="1" flipV="1">
            <a:off x="5952412" y="4943816"/>
            <a:ext cx="835082" cy="631880"/>
          </a:xfrm>
          <a:prstGeom prst="line">
            <a:avLst/>
          </a:prstGeom>
          <a:ln w="19050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2" name="Прямая соединительная линия 571"/>
          <p:cNvCxnSpPr>
            <a:stCxn id="180" idx="2"/>
          </p:cNvCxnSpPr>
          <p:nvPr/>
        </p:nvCxnSpPr>
        <p:spPr>
          <a:xfrm flipH="1">
            <a:off x="6852508" y="5471321"/>
            <a:ext cx="903588" cy="132374"/>
          </a:xfrm>
          <a:prstGeom prst="line">
            <a:avLst/>
          </a:prstGeom>
          <a:ln w="19050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4" name="Прямая соединительная линия 573"/>
          <p:cNvCxnSpPr>
            <a:stCxn id="170" idx="2"/>
          </p:cNvCxnSpPr>
          <p:nvPr/>
        </p:nvCxnSpPr>
        <p:spPr>
          <a:xfrm flipH="1">
            <a:off x="7833379" y="5302956"/>
            <a:ext cx="1984491" cy="162706"/>
          </a:xfrm>
          <a:prstGeom prst="line">
            <a:avLst/>
          </a:prstGeom>
          <a:ln w="19050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6" name="Прямая соединительная линия 575"/>
          <p:cNvCxnSpPr>
            <a:stCxn id="559" idx="0"/>
            <a:endCxn id="170" idx="4"/>
          </p:cNvCxnSpPr>
          <p:nvPr/>
        </p:nvCxnSpPr>
        <p:spPr>
          <a:xfrm flipH="1" flipV="1">
            <a:off x="9855964" y="5342553"/>
            <a:ext cx="21136" cy="705643"/>
          </a:xfrm>
          <a:prstGeom prst="line">
            <a:avLst/>
          </a:prstGeom>
          <a:ln w="19050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9" name="Прямая соединительная линия 578"/>
          <p:cNvCxnSpPr>
            <a:stCxn id="554" idx="1"/>
          </p:cNvCxnSpPr>
          <p:nvPr/>
        </p:nvCxnSpPr>
        <p:spPr>
          <a:xfrm flipH="1" flipV="1">
            <a:off x="3047397" y="4160423"/>
            <a:ext cx="294185" cy="137841"/>
          </a:xfrm>
          <a:prstGeom prst="line">
            <a:avLst/>
          </a:prstGeom>
          <a:ln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1" name="Прямая соединительная линия 580"/>
          <p:cNvCxnSpPr>
            <a:stCxn id="186" idx="3"/>
          </p:cNvCxnSpPr>
          <p:nvPr/>
        </p:nvCxnSpPr>
        <p:spPr>
          <a:xfrm flipH="1">
            <a:off x="3424005" y="4284448"/>
            <a:ext cx="419268" cy="41688"/>
          </a:xfrm>
          <a:prstGeom prst="line">
            <a:avLst/>
          </a:prstGeom>
          <a:ln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3" name="Прямая соединительная линия 582"/>
          <p:cNvCxnSpPr>
            <a:stCxn id="554" idx="7"/>
          </p:cNvCxnSpPr>
          <p:nvPr/>
        </p:nvCxnSpPr>
        <p:spPr>
          <a:xfrm flipV="1">
            <a:off x="3404619" y="4125804"/>
            <a:ext cx="86707" cy="172460"/>
          </a:xfrm>
          <a:prstGeom prst="line">
            <a:avLst/>
          </a:prstGeom>
          <a:ln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6" name="Прямая соединительная линия 585"/>
          <p:cNvCxnSpPr>
            <a:stCxn id="552" idx="0"/>
            <a:endCxn id="328" idx="4"/>
          </p:cNvCxnSpPr>
          <p:nvPr/>
        </p:nvCxnSpPr>
        <p:spPr>
          <a:xfrm flipH="1" flipV="1">
            <a:off x="5089239" y="5116088"/>
            <a:ext cx="29923" cy="160646"/>
          </a:xfrm>
          <a:prstGeom prst="line">
            <a:avLst/>
          </a:prstGeom>
          <a:ln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9" name="Прямая соединительная линия 588"/>
          <p:cNvCxnSpPr>
            <a:stCxn id="556" idx="3"/>
          </p:cNvCxnSpPr>
          <p:nvPr/>
        </p:nvCxnSpPr>
        <p:spPr>
          <a:xfrm flipH="1">
            <a:off x="5153126" y="5067789"/>
            <a:ext cx="211235" cy="230038"/>
          </a:xfrm>
          <a:prstGeom prst="line">
            <a:avLst/>
          </a:prstGeom>
          <a:ln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1" name="Овал 590"/>
          <p:cNvSpPr/>
          <p:nvPr/>
        </p:nvSpPr>
        <p:spPr>
          <a:xfrm>
            <a:off x="3416528" y="3975722"/>
            <a:ext cx="169535" cy="16766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92" name="Овал 591"/>
          <p:cNvSpPr/>
          <p:nvPr/>
        </p:nvSpPr>
        <p:spPr>
          <a:xfrm>
            <a:off x="5002436" y="4973541"/>
            <a:ext cx="166510" cy="16392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93" name="Овал 592"/>
          <p:cNvSpPr/>
          <p:nvPr/>
        </p:nvSpPr>
        <p:spPr>
          <a:xfrm>
            <a:off x="9795924" y="6024450"/>
            <a:ext cx="163043" cy="16186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94" name="Овал 593"/>
          <p:cNvSpPr/>
          <p:nvPr/>
        </p:nvSpPr>
        <p:spPr>
          <a:xfrm>
            <a:off x="7731695" y="5404045"/>
            <a:ext cx="126057" cy="13131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95" name="Овал 594"/>
          <p:cNvSpPr/>
          <p:nvPr/>
        </p:nvSpPr>
        <p:spPr>
          <a:xfrm>
            <a:off x="9795925" y="5244614"/>
            <a:ext cx="123918" cy="12225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97" name="TextBox 596"/>
          <p:cNvSpPr txBox="1"/>
          <p:nvPr/>
        </p:nvSpPr>
        <p:spPr>
          <a:xfrm>
            <a:off x="2828927" y="4165334"/>
            <a:ext cx="43603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Уфа</a:t>
            </a:r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98" name="TextBox 597"/>
          <p:cNvSpPr txBox="1"/>
          <p:nvPr/>
        </p:nvSpPr>
        <p:spPr>
          <a:xfrm>
            <a:off x="223999" y="3947730"/>
            <a:ext cx="66820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Краснодар</a:t>
            </a:r>
            <a:endParaRPr kumimoji="0" lang="ru-RU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99" name="TextBox 598"/>
          <p:cNvSpPr txBox="1"/>
          <p:nvPr/>
        </p:nvSpPr>
        <p:spPr>
          <a:xfrm>
            <a:off x="487658" y="4351885"/>
            <a:ext cx="63450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Ставрополь</a:t>
            </a:r>
            <a:endParaRPr kumimoji="0" lang="ru-RU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600" name="TextBox 599"/>
          <p:cNvSpPr txBox="1"/>
          <p:nvPr/>
        </p:nvSpPr>
        <p:spPr>
          <a:xfrm>
            <a:off x="524907" y="4492408"/>
            <a:ext cx="50795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Нальчик </a:t>
            </a:r>
            <a:endParaRPr kumimoji="0" lang="ru-RU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601" name="TextBox 600"/>
          <p:cNvSpPr txBox="1"/>
          <p:nvPr/>
        </p:nvSpPr>
        <p:spPr>
          <a:xfrm>
            <a:off x="706069" y="4778955"/>
            <a:ext cx="50513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Грозный</a:t>
            </a:r>
            <a:endParaRPr kumimoji="0" lang="ru-RU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602" name="TextBox 601"/>
          <p:cNvSpPr txBox="1"/>
          <p:nvPr/>
        </p:nvSpPr>
        <p:spPr>
          <a:xfrm>
            <a:off x="1538346" y="4486926"/>
            <a:ext cx="54055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Астрахань</a:t>
            </a:r>
            <a:endParaRPr kumimoji="0" lang="ru-RU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603" name="TextBox 602"/>
          <p:cNvSpPr txBox="1"/>
          <p:nvPr/>
        </p:nvSpPr>
        <p:spPr>
          <a:xfrm>
            <a:off x="1584909" y="4095497"/>
            <a:ext cx="65849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Волгоград</a:t>
            </a:r>
            <a:endParaRPr kumimoji="0" lang="ru-RU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604" name="TextBox 603"/>
          <p:cNvSpPr txBox="1"/>
          <p:nvPr/>
        </p:nvSpPr>
        <p:spPr>
          <a:xfrm>
            <a:off x="722658" y="3750670"/>
            <a:ext cx="10473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Ростов-на-Дону</a:t>
            </a:r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605" name="TextBox 604"/>
          <p:cNvSpPr txBox="1"/>
          <p:nvPr/>
        </p:nvSpPr>
        <p:spPr>
          <a:xfrm>
            <a:off x="2120336" y="4006649"/>
            <a:ext cx="54055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Самара</a:t>
            </a:r>
            <a:endParaRPr kumimoji="0" lang="ru-RU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606" name="TextBox 605"/>
          <p:cNvSpPr txBox="1"/>
          <p:nvPr/>
        </p:nvSpPr>
        <p:spPr>
          <a:xfrm>
            <a:off x="1799769" y="3995218"/>
            <a:ext cx="54055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Саратов</a:t>
            </a:r>
            <a:endParaRPr kumimoji="0" lang="ru-RU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607" name="TextBox 606"/>
          <p:cNvSpPr txBox="1"/>
          <p:nvPr/>
        </p:nvSpPr>
        <p:spPr>
          <a:xfrm>
            <a:off x="2299159" y="4495457"/>
            <a:ext cx="54055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Оренбург</a:t>
            </a:r>
            <a:endParaRPr kumimoji="0" lang="ru-RU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608" name="TextBox 607"/>
          <p:cNvSpPr txBox="1"/>
          <p:nvPr/>
        </p:nvSpPr>
        <p:spPr>
          <a:xfrm>
            <a:off x="2731806" y="3643351"/>
            <a:ext cx="51741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Ижевск</a:t>
            </a:r>
            <a:endParaRPr kumimoji="0" lang="ru-RU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609" name="TextBox 608"/>
          <p:cNvSpPr txBox="1"/>
          <p:nvPr/>
        </p:nvSpPr>
        <p:spPr>
          <a:xfrm>
            <a:off x="3063439" y="4351983"/>
            <a:ext cx="6704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Челябинск</a:t>
            </a:r>
            <a:endParaRPr kumimoji="0" lang="ru-RU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610" name="TextBox 609"/>
          <p:cNvSpPr txBox="1"/>
          <p:nvPr/>
        </p:nvSpPr>
        <p:spPr>
          <a:xfrm>
            <a:off x="3861917" y="4095497"/>
            <a:ext cx="54055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Тюмень</a:t>
            </a:r>
            <a:endParaRPr kumimoji="0" lang="ru-RU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611" name="TextBox 610"/>
          <p:cNvSpPr txBox="1"/>
          <p:nvPr/>
        </p:nvSpPr>
        <p:spPr>
          <a:xfrm>
            <a:off x="4656927" y="4780013"/>
            <a:ext cx="10473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Новосибирск</a:t>
            </a:r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612" name="TextBox 611"/>
          <p:cNvSpPr txBox="1"/>
          <p:nvPr/>
        </p:nvSpPr>
        <p:spPr>
          <a:xfrm>
            <a:off x="3207066" y="3531529"/>
            <a:ext cx="10473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Пермь</a:t>
            </a:r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613" name="TextBox 612"/>
          <p:cNvSpPr txBox="1"/>
          <p:nvPr/>
        </p:nvSpPr>
        <p:spPr>
          <a:xfrm>
            <a:off x="957343" y="5093207"/>
            <a:ext cx="10473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Махачкала</a:t>
            </a:r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614" name="TextBox 613"/>
          <p:cNvSpPr txBox="1"/>
          <p:nvPr/>
        </p:nvSpPr>
        <p:spPr>
          <a:xfrm>
            <a:off x="3512595" y="3835800"/>
            <a:ext cx="10473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Екатеринбург</a:t>
            </a:r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615" name="TextBox 614"/>
          <p:cNvSpPr txBox="1"/>
          <p:nvPr/>
        </p:nvSpPr>
        <p:spPr>
          <a:xfrm>
            <a:off x="5631575" y="4647502"/>
            <a:ext cx="10473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Красноярск</a:t>
            </a:r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616" name="TextBox 615"/>
          <p:cNvSpPr txBox="1"/>
          <p:nvPr/>
        </p:nvSpPr>
        <p:spPr>
          <a:xfrm>
            <a:off x="2379908" y="3684378"/>
            <a:ext cx="53470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Казань</a:t>
            </a:r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617" name="TextBox 616"/>
          <p:cNvSpPr txBox="1"/>
          <p:nvPr/>
        </p:nvSpPr>
        <p:spPr>
          <a:xfrm>
            <a:off x="4238638" y="4625093"/>
            <a:ext cx="54055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Омск</a:t>
            </a:r>
            <a:endParaRPr kumimoji="0" lang="ru-RU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618" name="TextBox 617"/>
          <p:cNvSpPr txBox="1"/>
          <p:nvPr/>
        </p:nvSpPr>
        <p:spPr>
          <a:xfrm>
            <a:off x="4795697" y="5338887"/>
            <a:ext cx="54055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Барнаул</a:t>
            </a:r>
            <a:endParaRPr kumimoji="0" lang="ru-RU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619" name="TextBox 618"/>
          <p:cNvSpPr txBox="1"/>
          <p:nvPr/>
        </p:nvSpPr>
        <p:spPr>
          <a:xfrm>
            <a:off x="5272545" y="5071228"/>
            <a:ext cx="54055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Кемерово</a:t>
            </a:r>
            <a:endParaRPr kumimoji="0" lang="ru-RU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620" name="TextBox 619"/>
          <p:cNvSpPr txBox="1"/>
          <p:nvPr/>
        </p:nvSpPr>
        <p:spPr>
          <a:xfrm>
            <a:off x="6687693" y="5391030"/>
            <a:ext cx="54055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Иркутск </a:t>
            </a:r>
            <a:endParaRPr kumimoji="0" lang="ru-RU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621" name="TextBox 620"/>
          <p:cNvSpPr txBox="1"/>
          <p:nvPr/>
        </p:nvSpPr>
        <p:spPr>
          <a:xfrm>
            <a:off x="9468059" y="6137854"/>
            <a:ext cx="10473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Владивосток</a:t>
            </a:r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622" name="TextBox 621"/>
          <p:cNvSpPr txBox="1"/>
          <p:nvPr/>
        </p:nvSpPr>
        <p:spPr>
          <a:xfrm>
            <a:off x="7784522" y="5269016"/>
            <a:ext cx="54055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Чита</a:t>
            </a:r>
            <a:endParaRPr kumimoji="0" lang="ru-RU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623" name="TextBox 622"/>
          <p:cNvSpPr txBox="1"/>
          <p:nvPr/>
        </p:nvSpPr>
        <p:spPr>
          <a:xfrm>
            <a:off x="9620173" y="5066308"/>
            <a:ext cx="69721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Хабаровск</a:t>
            </a:r>
            <a:endParaRPr kumimoji="0" lang="ru-RU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625" name="Дуга 624"/>
          <p:cNvSpPr/>
          <p:nvPr/>
        </p:nvSpPr>
        <p:spPr>
          <a:xfrm rot="11662995" flipH="1">
            <a:off x="4797662" y="5264803"/>
            <a:ext cx="177974" cy="1422253"/>
          </a:xfrm>
          <a:prstGeom prst="arc">
            <a:avLst>
              <a:gd name="adj1" fmla="val 16200000"/>
              <a:gd name="adj2" fmla="val 4978906"/>
            </a:avLst>
          </a:prstGeom>
          <a:noFill/>
          <a:ln w="76200">
            <a:solidFill>
              <a:srgbClr val="FF0000">
                <a:alpha val="50000"/>
              </a:srgbClr>
            </a:solidFill>
            <a:headEnd type="stealth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626" name="Дуга 625"/>
          <p:cNvSpPr/>
          <p:nvPr/>
        </p:nvSpPr>
        <p:spPr>
          <a:xfrm rot="20836069" flipH="1">
            <a:off x="1279747" y="5234378"/>
            <a:ext cx="177974" cy="1422253"/>
          </a:xfrm>
          <a:prstGeom prst="arc">
            <a:avLst>
              <a:gd name="adj1" fmla="val 16200000"/>
              <a:gd name="adj2" fmla="val 4978906"/>
            </a:avLst>
          </a:prstGeom>
          <a:noFill/>
          <a:ln w="76200">
            <a:solidFill>
              <a:srgbClr val="FF0000">
                <a:alpha val="50000"/>
              </a:srgbClr>
            </a:solidFill>
            <a:headEnd type="stealth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627" name="Дуга 626"/>
          <p:cNvSpPr/>
          <p:nvPr/>
        </p:nvSpPr>
        <p:spPr>
          <a:xfrm rot="18401024" flipH="1">
            <a:off x="1777933" y="4903074"/>
            <a:ext cx="177974" cy="1192033"/>
          </a:xfrm>
          <a:prstGeom prst="arc">
            <a:avLst>
              <a:gd name="adj1" fmla="val 16200000"/>
              <a:gd name="adj2" fmla="val 4534209"/>
            </a:avLst>
          </a:prstGeom>
          <a:noFill/>
          <a:ln w="63500">
            <a:solidFill>
              <a:srgbClr val="FF0000">
                <a:alpha val="50000"/>
              </a:srgbClr>
            </a:solidFill>
            <a:headEnd type="stealth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628" name="Дуга 627"/>
          <p:cNvSpPr/>
          <p:nvPr/>
        </p:nvSpPr>
        <p:spPr>
          <a:xfrm rot="21313031" flipH="1">
            <a:off x="2617275" y="4636826"/>
            <a:ext cx="177974" cy="1422253"/>
          </a:xfrm>
          <a:prstGeom prst="arc">
            <a:avLst>
              <a:gd name="adj1" fmla="val 16200000"/>
              <a:gd name="adj2" fmla="val 4978906"/>
            </a:avLst>
          </a:prstGeom>
          <a:noFill/>
          <a:ln w="76200">
            <a:solidFill>
              <a:srgbClr val="FF0000">
                <a:alpha val="50000"/>
              </a:srgbClr>
            </a:solidFill>
            <a:headEnd type="stealth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629" name="Дуга 628"/>
          <p:cNvSpPr/>
          <p:nvPr/>
        </p:nvSpPr>
        <p:spPr>
          <a:xfrm rot="21167941" flipH="1">
            <a:off x="3435650" y="4471682"/>
            <a:ext cx="177974" cy="1422253"/>
          </a:xfrm>
          <a:prstGeom prst="arc">
            <a:avLst>
              <a:gd name="adj1" fmla="val 16200000"/>
              <a:gd name="adj2" fmla="val 4978906"/>
            </a:avLst>
          </a:prstGeom>
          <a:noFill/>
          <a:ln w="76200">
            <a:solidFill>
              <a:srgbClr val="FF0000">
                <a:alpha val="50000"/>
              </a:srgbClr>
            </a:solidFill>
            <a:headEnd type="stealth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630" name="Дуга 629"/>
          <p:cNvSpPr/>
          <p:nvPr/>
        </p:nvSpPr>
        <p:spPr>
          <a:xfrm flipH="1">
            <a:off x="701684" y="4692165"/>
            <a:ext cx="177974" cy="1046441"/>
          </a:xfrm>
          <a:prstGeom prst="arc">
            <a:avLst>
              <a:gd name="adj1" fmla="val 16200000"/>
              <a:gd name="adj2" fmla="val 4978906"/>
            </a:avLst>
          </a:prstGeom>
          <a:noFill/>
          <a:ln w="63500">
            <a:solidFill>
              <a:srgbClr val="FF0000">
                <a:alpha val="50000"/>
              </a:srgbClr>
            </a:solidFill>
            <a:headEnd type="stealth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631" name="TextBox 630"/>
          <p:cNvSpPr txBox="1"/>
          <p:nvPr/>
        </p:nvSpPr>
        <p:spPr>
          <a:xfrm>
            <a:off x="225918" y="5629708"/>
            <a:ext cx="10473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Армения</a:t>
            </a:r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632" name="TextBox 631"/>
          <p:cNvSpPr txBox="1"/>
          <p:nvPr/>
        </p:nvSpPr>
        <p:spPr>
          <a:xfrm>
            <a:off x="898268" y="6396287"/>
            <a:ext cx="104737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Азербайджан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Иран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Индия</a:t>
            </a:r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633" name="TextBox 632"/>
          <p:cNvSpPr txBox="1"/>
          <p:nvPr/>
        </p:nvSpPr>
        <p:spPr>
          <a:xfrm>
            <a:off x="2151039" y="5819767"/>
            <a:ext cx="104737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Казахстан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Узбекистан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Таджикистан</a:t>
            </a:r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635" name="TextBox 634"/>
          <p:cNvSpPr txBox="1"/>
          <p:nvPr/>
        </p:nvSpPr>
        <p:spPr>
          <a:xfrm>
            <a:off x="2954633" y="5690123"/>
            <a:ext cx="104737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Казахстан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Кыргызстан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Китай</a:t>
            </a:r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636" name="TextBox 635"/>
          <p:cNvSpPr txBox="1"/>
          <p:nvPr/>
        </p:nvSpPr>
        <p:spPr>
          <a:xfrm>
            <a:off x="1502169" y="5722981"/>
            <a:ext cx="10473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Туркменистан </a:t>
            </a:r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637" name="TextBox 636"/>
          <p:cNvSpPr txBox="1"/>
          <p:nvPr/>
        </p:nvSpPr>
        <p:spPr>
          <a:xfrm>
            <a:off x="4508915" y="6574043"/>
            <a:ext cx="1047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Казахстан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Китай</a:t>
            </a:r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638" name="Дуга 637"/>
          <p:cNvSpPr/>
          <p:nvPr/>
        </p:nvSpPr>
        <p:spPr>
          <a:xfrm rot="11379336" flipH="1">
            <a:off x="9726060" y="6188933"/>
            <a:ext cx="177974" cy="765527"/>
          </a:xfrm>
          <a:prstGeom prst="arc">
            <a:avLst>
              <a:gd name="adj1" fmla="val 17338062"/>
              <a:gd name="adj2" fmla="val 4978906"/>
            </a:avLst>
          </a:prstGeom>
          <a:noFill/>
          <a:ln w="63500">
            <a:solidFill>
              <a:srgbClr val="FF0000">
                <a:alpha val="50000"/>
              </a:srgbClr>
            </a:solidFill>
            <a:headEnd type="stealth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639" name="Дуга 638"/>
          <p:cNvSpPr/>
          <p:nvPr/>
        </p:nvSpPr>
        <p:spPr>
          <a:xfrm rot="4153167" flipH="1">
            <a:off x="9170385" y="5765847"/>
            <a:ext cx="177974" cy="1080235"/>
          </a:xfrm>
          <a:prstGeom prst="arc">
            <a:avLst>
              <a:gd name="adj1" fmla="val 16200000"/>
              <a:gd name="adj2" fmla="val 4978906"/>
            </a:avLst>
          </a:prstGeom>
          <a:noFill/>
          <a:ln w="63500">
            <a:solidFill>
              <a:srgbClr val="FF0000">
                <a:alpha val="50000"/>
              </a:srgbClr>
            </a:solidFill>
            <a:headEnd type="stealth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640" name="Дуга 639"/>
          <p:cNvSpPr/>
          <p:nvPr/>
        </p:nvSpPr>
        <p:spPr>
          <a:xfrm rot="13715255" flipH="1">
            <a:off x="9106198" y="4951367"/>
            <a:ext cx="177974" cy="1618841"/>
          </a:xfrm>
          <a:prstGeom prst="arc">
            <a:avLst>
              <a:gd name="adj1" fmla="val 16689118"/>
              <a:gd name="adj2" fmla="val 4978906"/>
            </a:avLst>
          </a:prstGeom>
          <a:noFill/>
          <a:ln w="63500">
            <a:solidFill>
              <a:srgbClr val="FF0000">
                <a:alpha val="50000"/>
              </a:srgbClr>
            </a:solidFill>
            <a:headEnd type="stealth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641" name="TextBox 640"/>
          <p:cNvSpPr txBox="1"/>
          <p:nvPr/>
        </p:nvSpPr>
        <p:spPr>
          <a:xfrm>
            <a:off x="8271892" y="6385550"/>
            <a:ext cx="10473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Китай</a:t>
            </a:r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643" name="Дуга 642"/>
          <p:cNvSpPr/>
          <p:nvPr/>
        </p:nvSpPr>
        <p:spPr>
          <a:xfrm rot="18482465" flipH="1">
            <a:off x="8357054" y="5309560"/>
            <a:ext cx="177974" cy="1422253"/>
          </a:xfrm>
          <a:prstGeom prst="arc">
            <a:avLst>
              <a:gd name="adj1" fmla="val 16200000"/>
              <a:gd name="adj2" fmla="val 4978906"/>
            </a:avLst>
          </a:prstGeom>
          <a:noFill/>
          <a:ln w="63500">
            <a:solidFill>
              <a:srgbClr val="FF0000">
                <a:alpha val="50000"/>
              </a:srgbClr>
            </a:solidFill>
            <a:headEnd type="stealth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644" name="TextBox 643"/>
          <p:cNvSpPr txBox="1"/>
          <p:nvPr/>
        </p:nvSpPr>
        <p:spPr>
          <a:xfrm>
            <a:off x="9709531" y="6633996"/>
            <a:ext cx="10473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Страны АТР</a:t>
            </a:r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645" name="Изображение 4" descr="Изображение 4"/>
          <p:cNvPicPr>
            <a:picLocks noChangeAspect="1"/>
          </p:cNvPicPr>
          <p:nvPr/>
        </p:nvPicPr>
        <p:blipFill>
          <a:blip r:embed="rId2">
            <a:extLst/>
          </a:blip>
          <a:srcRect l="66731" r="24501"/>
          <a:stretch>
            <a:fillRect/>
          </a:stretch>
        </p:blipFill>
        <p:spPr>
          <a:xfrm rot="5400000">
            <a:off x="7686755" y="-4162039"/>
            <a:ext cx="175254" cy="8835236"/>
          </a:xfrm>
          <a:prstGeom prst="rect">
            <a:avLst/>
          </a:prstGeom>
          <a:ln w="12700">
            <a:miter lim="400000"/>
          </a:ln>
        </p:spPr>
      </p:pic>
      <p:pic>
        <p:nvPicPr>
          <p:cNvPr id="646" name="Изображение 3" descr="Изображение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584" y="60373"/>
            <a:ext cx="2094558" cy="973212"/>
          </a:xfrm>
          <a:prstGeom prst="rect">
            <a:avLst/>
          </a:prstGeom>
          <a:ln w="12700">
            <a:miter lim="400000"/>
          </a:ln>
        </p:spPr>
      </p:pic>
      <p:sp>
        <p:nvSpPr>
          <p:cNvPr id="648" name="TextBox 647"/>
          <p:cNvSpPr txBox="1"/>
          <p:nvPr/>
        </p:nvSpPr>
        <p:spPr>
          <a:xfrm>
            <a:off x="78008" y="2842841"/>
            <a:ext cx="1047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Беларусь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Страны ЕС</a:t>
            </a:r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56" name="TextBox 355"/>
          <p:cNvSpPr txBox="1"/>
          <p:nvPr/>
        </p:nvSpPr>
        <p:spPr>
          <a:xfrm>
            <a:off x="11649000" y="101690"/>
            <a:ext cx="4137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5</a:t>
            </a:r>
          </a:p>
          <a:p>
            <a:endParaRPr lang="ru-RU" sz="1400" b="1" dirty="0" smtClean="0">
              <a:solidFill>
                <a:schemeClr val="bg1"/>
              </a:solidFill>
            </a:endParaRPr>
          </a:p>
          <a:p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448" name="TextBox 447"/>
          <p:cNvSpPr txBox="1"/>
          <p:nvPr/>
        </p:nvSpPr>
        <p:spPr>
          <a:xfrm>
            <a:off x="5102879" y="1004745"/>
            <a:ext cx="69985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</a:rPr>
              <a:t>Для обеспечения беспрепятственной логистики грузов АПК необходимо спроектировать </a:t>
            </a:r>
            <a:r>
              <a:rPr lang="ru-RU" sz="1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сеть опорных </a:t>
            </a:r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</a:rPr>
              <a:t>ОРЦ, с учетом </a:t>
            </a:r>
            <a:r>
              <a:rPr lang="ru-RU" sz="1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необходимой мощности, требований </a:t>
            </a:r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</a:rPr>
              <a:t>к режимам обработки и </a:t>
            </a:r>
            <a:r>
              <a:rPr lang="ru-RU" sz="1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хранению продукции.</a:t>
            </a:r>
          </a:p>
          <a:p>
            <a:endParaRPr lang="ru-RU" sz="1400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Предоставление </a:t>
            </a:r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</a:rPr>
              <a:t>государственной поддержки инициаторам строительства ОРЦ на конкурсной основе на базе соответствующей схемы и </a:t>
            </a:r>
            <a:r>
              <a:rPr lang="ru-RU" sz="1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в увязке с картой </a:t>
            </a:r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</a:rPr>
              <a:t>сети ОРЦ </a:t>
            </a:r>
            <a:r>
              <a:rPr lang="ru-RU" sz="1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и  </a:t>
            </a:r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</a:rPr>
              <a:t>действующими маршрутными железнодорожными поездами</a:t>
            </a:r>
            <a:r>
              <a:rPr lang="ru-RU" sz="1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Возможность использования скидок </a:t>
            </a:r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</a:rPr>
              <a:t>на экспортные маршрутные </a:t>
            </a:r>
            <a:r>
              <a:rPr lang="ru-RU" sz="1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поезда при реализации крупных экспортных проектов.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Расшивка «узких» мест транспортной инфраструктуры. </a:t>
            </a:r>
            <a:endParaRPr lang="ru-RU" sz="14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59" name="Овал 358"/>
          <p:cNvSpPr/>
          <p:nvPr/>
        </p:nvSpPr>
        <p:spPr>
          <a:xfrm>
            <a:off x="6083859" y="6337909"/>
            <a:ext cx="118459" cy="117658"/>
          </a:xfrm>
          <a:prstGeom prst="ellipse">
            <a:avLst/>
          </a:prstGeom>
          <a:solidFill>
            <a:srgbClr val="FFFF00"/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60" name="Овал 359"/>
          <p:cNvSpPr/>
          <p:nvPr/>
        </p:nvSpPr>
        <p:spPr>
          <a:xfrm>
            <a:off x="5182409" y="5150830"/>
            <a:ext cx="118459" cy="117658"/>
          </a:xfrm>
          <a:prstGeom prst="ellipse">
            <a:avLst/>
          </a:prstGeom>
          <a:solidFill>
            <a:srgbClr val="FFFF00"/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450" name="Овал 449"/>
          <p:cNvSpPr/>
          <p:nvPr/>
        </p:nvSpPr>
        <p:spPr>
          <a:xfrm>
            <a:off x="6045387" y="6633593"/>
            <a:ext cx="177339" cy="17126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1" name="TextBox 450"/>
          <p:cNvSpPr txBox="1"/>
          <p:nvPr/>
        </p:nvSpPr>
        <p:spPr>
          <a:xfrm>
            <a:off x="6288106" y="6277501"/>
            <a:ext cx="2300206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Крупные ОРЦ</a:t>
            </a:r>
          </a:p>
          <a:p>
            <a:endParaRPr lang="ru-RU" sz="1000" dirty="0" smtClean="0"/>
          </a:p>
          <a:p>
            <a:r>
              <a:rPr lang="ru-RU" sz="1000" dirty="0" smtClean="0"/>
              <a:t>Экспортно-ориентированные  ОРЦ</a:t>
            </a:r>
            <a:endParaRPr lang="ru-RU" sz="1000" dirty="0"/>
          </a:p>
        </p:txBody>
      </p:sp>
      <p:sp>
        <p:nvSpPr>
          <p:cNvPr id="364" name="Заголовок 1"/>
          <p:cNvSpPr>
            <a:spLocks noGrp="1"/>
          </p:cNvSpPr>
          <p:nvPr>
            <p:ph type="title"/>
          </p:nvPr>
        </p:nvSpPr>
        <p:spPr>
          <a:xfrm>
            <a:off x="2443159" y="432372"/>
            <a:ext cx="9570178" cy="302203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СХЕМА РАЗМЕЩЕНИЯ ОРЦ И ОСНОВНЫЕ НАПРАВЛЕНИЯ ЭКСПОРТА СЕЛЬХОЗГРУЗОВ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1147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1562100" y="340271"/>
            <a:ext cx="106298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solidFill>
                  <a:srgbClr val="0070C0"/>
                </a:solidFill>
              </a:defRPr>
            </a:lvl1pPr>
          </a:lstStyle>
          <a:p>
            <a:pPr lvl="0"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ПРОБЛЕМНЫЕ ЗОНЫ В ЧАСТИ ПРОПУСКНОЙ СПОСОБНОСТИ РОССИЙСКИХ ЖЕЛЕЗНЫХ ДОРОГ. ПЕРЕЧЕНЬ «УЗКИХ МЕСТ» ПО УЧАСТКАМ СЕТИ РЖД 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данным РЖД)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ru-RU" sz="800" b="1" u="sng" dirty="0">
              <a:solidFill>
                <a:prstClr val="black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/>
          </p:nvPr>
        </p:nvGraphicFramePr>
        <p:xfrm>
          <a:off x="504825" y="1327738"/>
          <a:ext cx="5343526" cy="2543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81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053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66435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u="sng" dirty="0" smtClean="0">
                          <a:solidFill>
                            <a:srgbClr val="002060"/>
                          </a:solidFill>
                          <a:latin typeface="+mn-lt"/>
                        </a:rPr>
                        <a:t>ПО СОСТОЯНИЮ НА 2015 ГОД:</a:t>
                      </a:r>
                    </a:p>
                    <a:p>
                      <a:pPr algn="ctr"/>
                      <a:endParaRPr lang="ru-RU" sz="1400" u="sng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67553" marR="6755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3" marR="67553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57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3" marR="6755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Липецк – Ростов-на-Дону</a:t>
                      </a:r>
                    </a:p>
                  </a:txBody>
                  <a:tcPr marL="67553" marR="6755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57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3" marR="6755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Подходы к портам Азово-Черноморского бассейна (Ейск-Краснодар, Новороссийск, Адлер)*</a:t>
                      </a:r>
                    </a:p>
                  </a:txBody>
                  <a:tcPr marL="67553" marR="6755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2339364"/>
                  </a:ext>
                </a:extLst>
              </a:tr>
              <a:tr h="1664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3" marR="6755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Казань-Пермь</a:t>
                      </a:r>
                    </a:p>
                  </a:txBody>
                  <a:tcPr marL="67553" marR="6755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64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3" marR="6755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Омск-Новосибирск</a:t>
                      </a:r>
                    </a:p>
                  </a:txBody>
                  <a:tcPr marL="67553" marR="6755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664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3" marR="6755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Улан-Удэ-Чита</a:t>
                      </a:r>
                    </a:p>
                  </a:txBody>
                  <a:tcPr marL="67553" marR="6755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664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3" marR="6755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Чита-Тында</a:t>
                      </a:r>
                    </a:p>
                  </a:txBody>
                  <a:tcPr marL="67553" marR="6755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664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3" marR="6755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Тында-Благовещенск*</a:t>
                      </a:r>
                    </a:p>
                  </a:txBody>
                  <a:tcPr marL="67553" marR="6755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905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3" marR="6755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Пограничный-Уссурийск*</a:t>
                      </a:r>
                    </a:p>
                  </a:txBody>
                  <a:tcPr marL="67553" marR="6755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/>
          </p:nvPr>
        </p:nvGraphicFramePr>
        <p:xfrm>
          <a:off x="6368940" y="1315980"/>
          <a:ext cx="5391150" cy="45656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19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29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35171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ru-RU" sz="1400" u="sng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СОСТОЯНИЮ НА 2020 ГОД: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u="sng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3" marR="6755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3" marR="67553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78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9.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3" marR="6755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Москва-Санкт-Петербург (включая подходы к портам Балтийского бассейна)*</a:t>
                      </a:r>
                    </a:p>
                  </a:txBody>
                  <a:tcPr marL="67553" marR="6755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3" marR="6755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Москва-Смоленск</a:t>
                      </a:r>
                    </a:p>
                  </a:txBody>
                  <a:tcPr marL="67553" marR="6755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69112639"/>
                  </a:ext>
                </a:extLst>
              </a:tr>
              <a:tr h="175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</a:rPr>
                        <a:t>11.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3" marR="6755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Ростов-на-Дону – Ейск</a:t>
                      </a:r>
                    </a:p>
                  </a:txBody>
                  <a:tcPr marL="67553" marR="6755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75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</a:rPr>
                        <a:t>12.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3" marR="6755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Самара-Уфа</a:t>
                      </a:r>
                    </a:p>
                  </a:txBody>
                  <a:tcPr marL="67553" marR="6755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69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</a:rPr>
                        <a:t>13.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3" marR="6755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Уфа-Челябинск</a:t>
                      </a:r>
                    </a:p>
                  </a:txBody>
                  <a:tcPr marL="67553" marR="6755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052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</a:rPr>
                        <a:t>14.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3" marR="6755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Пермь – Екатеринбург</a:t>
                      </a:r>
                    </a:p>
                  </a:txBody>
                  <a:tcPr marL="67553" marR="6755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75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</a:rPr>
                        <a:t>15.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3" marR="6755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Екатеринбург-Челябинск</a:t>
                      </a:r>
                    </a:p>
                  </a:txBody>
                  <a:tcPr marL="67553" marR="6755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75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</a:rPr>
                        <a:t>16.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3" marR="6755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Омск-Новосибирск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(подход к Омску)</a:t>
                      </a:r>
                    </a:p>
                  </a:txBody>
                  <a:tcPr marL="67553" marR="6755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9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3" marR="6755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Новосибирск-Тайшет</a:t>
                      </a:r>
                    </a:p>
                  </a:txBody>
                  <a:tcPr marL="67553" marR="6755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75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3" marR="6755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Тайшет-Иркутск</a:t>
                      </a:r>
                    </a:p>
                  </a:txBody>
                  <a:tcPr marL="67553" marR="6755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75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3" marR="6755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Иркутск-Улан-Удэ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3" marR="6755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777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3" marR="6755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Чита-Забайкальск*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3" marR="6755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75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3" marR="6755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Благовещенск-Хабаровск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3" marR="6755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75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</a:rPr>
                        <a:t>22.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3" marR="6755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Тында-Комсомольск-на-Амуре</a:t>
                      </a:r>
                    </a:p>
                  </a:txBody>
                  <a:tcPr marL="67553" marR="6755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75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</a:rPr>
                        <a:t>23.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3" marR="6755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Хабаровск-Пограничный*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3" marR="6755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75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</a:rPr>
                        <a:t>24.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3" marR="6755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Уссурийск – Владивосток (а также подходы к портам Находка, Восточный, Зарубино)*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3" marR="6755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/>
          </p:nvPr>
        </p:nvGraphicFramePr>
        <p:xfrm>
          <a:off x="504826" y="4089224"/>
          <a:ext cx="5343525" cy="9131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86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149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47649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 СОСТОЯНИЮ НА 2025 ГОД: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u="sng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3" marR="6755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3" marR="67553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67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6.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3" marR="6755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Чита-Забайкальск</a:t>
                      </a:r>
                    </a:p>
                  </a:txBody>
                  <a:tcPr marL="67553" marR="6755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67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3" marR="6755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Уфа - Казань</a:t>
                      </a:r>
                    </a:p>
                  </a:txBody>
                  <a:tcPr marL="67553" marR="6755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72938732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15142" y="6119770"/>
            <a:ext cx="82274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ea typeface="Calibri" panose="020F0502020204030204" pitchFamily="34" charset="0"/>
              </a:rPr>
              <a:t>* Узкие места  российских железных дорог, сопрягающиеся с морскими портами и пунктами пропуска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760090" y="23977"/>
            <a:ext cx="4137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5</a:t>
            </a:r>
          </a:p>
        </p:txBody>
      </p:sp>
      <p:pic>
        <p:nvPicPr>
          <p:cNvPr id="12" name="Изображение 4" descr="Изображение 4"/>
          <p:cNvPicPr>
            <a:picLocks noChangeAspect="1"/>
          </p:cNvPicPr>
          <p:nvPr/>
        </p:nvPicPr>
        <p:blipFill>
          <a:blip r:embed="rId3">
            <a:extLst/>
          </a:blip>
          <a:srcRect l="66731" r="24501"/>
          <a:stretch>
            <a:fillRect/>
          </a:stretch>
        </p:blipFill>
        <p:spPr>
          <a:xfrm rot="5400000">
            <a:off x="7686755" y="-4239248"/>
            <a:ext cx="175254" cy="88352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Изображение 3" descr="Изображение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7142" y="23977"/>
            <a:ext cx="1644866" cy="764268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extBox 12"/>
          <p:cNvSpPr txBox="1"/>
          <p:nvPr/>
        </p:nvSpPr>
        <p:spPr>
          <a:xfrm>
            <a:off x="10546341" y="27001"/>
            <a:ext cx="14679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ПРИЛОЖЕНИЕ 3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14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195"/>
          <p:cNvSpPr txBox="1">
            <a:spLocks/>
          </p:cNvSpPr>
          <p:nvPr/>
        </p:nvSpPr>
        <p:spPr>
          <a:xfrm>
            <a:off x="3348486" y="364478"/>
            <a:ext cx="6024653" cy="101481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МЕЖДУНАРОДНЫЙ ОПЫТ ПО СОЗДАНИЮ ОРЦ</a:t>
            </a:r>
            <a:endParaRPr 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2400" y="1927877"/>
            <a:ext cx="3630371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/>
              <a:t>Крупнейший во Франции оптовый рынок национального значения (всего 17), расположен в пригороде </a:t>
            </a:r>
            <a:r>
              <a:rPr lang="ru-RU" sz="1200" dirty="0" smtClean="0"/>
              <a:t>Парижа.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Управляющая </a:t>
            </a:r>
            <a:r>
              <a:rPr lang="ru-RU" sz="1200" dirty="0"/>
              <a:t>компания </a:t>
            </a:r>
            <a:r>
              <a:rPr lang="ru-RU" sz="1200" dirty="0" err="1"/>
              <a:t>Sammaris</a:t>
            </a:r>
            <a:r>
              <a:rPr lang="ru-RU" sz="1200" dirty="0"/>
              <a:t>, частично принадлежащая государству и </a:t>
            </a:r>
            <a:r>
              <a:rPr lang="ru-RU" sz="1200" dirty="0" smtClean="0"/>
              <a:t>муниципалитетам.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Развивает </a:t>
            </a:r>
            <a:r>
              <a:rPr lang="ru-RU" sz="1200" dirty="0"/>
              <a:t>рынок на базе концессии до 2050 г., выполняет роль девелопера и оператора недвижимости, а также предоставляет отдельные услуги (контроль качества, транспортные услуги и пр</a:t>
            </a:r>
            <a:r>
              <a:rPr lang="ru-RU" sz="1200" dirty="0" smtClean="0"/>
              <a:t>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Обладает </a:t>
            </a:r>
            <a:r>
              <a:rPr lang="ru-RU" sz="1200" dirty="0"/>
              <a:t>монополией по оптовой торговле в пределах агломерации Парижа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56486" y="1510735"/>
            <a:ext cx="32262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C00000"/>
                </a:solidFill>
                <a:latin typeface="MyriadPro"/>
              </a:rPr>
              <a:t>Rungis</a:t>
            </a:r>
            <a:r>
              <a:rPr lang="ru-RU" b="1" dirty="0">
                <a:solidFill>
                  <a:srgbClr val="C00000"/>
                </a:solidFill>
                <a:latin typeface="MyriadPro"/>
              </a:rPr>
              <a:t> (Париж, Франция</a:t>
            </a:r>
            <a:r>
              <a:rPr lang="ru-RU" b="1" dirty="0" smtClean="0">
                <a:solidFill>
                  <a:srgbClr val="C00000"/>
                </a:solidFill>
                <a:latin typeface="MyriadPro"/>
              </a:rPr>
              <a:t>)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33371" y="1927877"/>
            <a:ext cx="37882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</a:rPr>
              <a:t>Государственная компания в Испании, объединяющая более 50 специализированных оптовых </a:t>
            </a:r>
            <a:r>
              <a:rPr lang="ru-RU" sz="1200" dirty="0" smtClean="0">
                <a:solidFill>
                  <a:srgbClr val="000000"/>
                </a:solidFill>
              </a:rPr>
              <a:t>рынков.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000000"/>
                </a:solidFill>
              </a:rPr>
              <a:t>Управляющая </a:t>
            </a:r>
            <a:r>
              <a:rPr lang="ru-RU" sz="1200" dirty="0">
                <a:solidFill>
                  <a:srgbClr val="000000"/>
                </a:solidFill>
              </a:rPr>
              <a:t>компания </a:t>
            </a:r>
            <a:r>
              <a:rPr lang="ru-RU" sz="1200" dirty="0" err="1">
                <a:solidFill>
                  <a:srgbClr val="000000"/>
                </a:solidFill>
              </a:rPr>
              <a:t>Merca</a:t>
            </a:r>
            <a:r>
              <a:rPr lang="ru-RU" sz="1200" dirty="0">
                <a:solidFill>
                  <a:srgbClr val="000000"/>
                </a:solidFill>
              </a:rPr>
              <a:t>(на 100%принадлежит государству) владеет обслуживающей инфраструктурой рынков (низкотемпературные склады) и оказывает услуги по хранению, упаковке, погрузке-разгрузке и </a:t>
            </a:r>
            <a:r>
              <a:rPr lang="ru-RU" sz="1200" dirty="0" smtClean="0">
                <a:solidFill>
                  <a:srgbClr val="000000"/>
                </a:solidFill>
              </a:rPr>
              <a:t>пр.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000000"/>
                </a:solidFill>
              </a:rPr>
              <a:t>Компании</a:t>
            </a:r>
            <a:r>
              <a:rPr lang="ru-RU" sz="1200" dirty="0">
                <a:solidFill>
                  <a:srgbClr val="000000"/>
                </a:solidFill>
              </a:rPr>
              <a:t>, осуществляющие оптовую торговлю и предоставление услуг, арендуют площади у </a:t>
            </a:r>
            <a:r>
              <a:rPr lang="ru-RU" sz="1200" dirty="0" err="1" smtClean="0">
                <a:solidFill>
                  <a:srgbClr val="000000"/>
                </a:solidFill>
              </a:rPr>
              <a:t>Merca</a:t>
            </a:r>
            <a:r>
              <a:rPr lang="ru-RU" sz="1200" dirty="0" smtClean="0">
                <a:solidFill>
                  <a:srgbClr val="000000"/>
                </a:solidFill>
              </a:rPr>
              <a:t> </a:t>
            </a:r>
            <a:r>
              <a:rPr lang="ru-RU" sz="1200" dirty="0">
                <a:solidFill>
                  <a:srgbClr val="000000"/>
                </a:solidFill>
              </a:rPr>
              <a:t>обязаны использовать ее услуги хранения, упаковки и пр.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872200" y="1955943"/>
            <a:ext cx="3927914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</a:rPr>
              <a:t>Самый крупный и современный рынок в Центральной и Восточной Европе</a:t>
            </a:r>
            <a:r>
              <a:rPr lang="ru-RU" sz="1200" dirty="0" smtClean="0">
                <a:solidFill>
                  <a:srgbClr val="00000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000000"/>
                </a:solidFill>
              </a:rPr>
              <a:t>Создан на основе правительственной программы строительства </a:t>
            </a:r>
            <a:r>
              <a:rPr lang="ru-RU" sz="1200" dirty="0">
                <a:solidFill>
                  <a:srgbClr val="000000"/>
                </a:solidFill>
              </a:rPr>
              <a:t>сети оптовых рынков и сельскохозяйственных бирж</a:t>
            </a:r>
            <a:r>
              <a:rPr lang="ru-RU" sz="1200" dirty="0" smtClean="0">
                <a:solidFill>
                  <a:srgbClr val="000000"/>
                </a:solidFill>
              </a:rPr>
              <a:t> Минсельхоза Польши. Около </a:t>
            </a:r>
            <a:r>
              <a:rPr lang="ru-RU" sz="1200" dirty="0">
                <a:solidFill>
                  <a:srgbClr val="000000"/>
                </a:solidFill>
              </a:rPr>
              <a:t>62% его акций принадлежит государству, 23% – производителям и оптовым торговым </a:t>
            </a:r>
            <a:r>
              <a:rPr lang="ru-RU" sz="1200" dirty="0" smtClean="0">
                <a:solidFill>
                  <a:srgbClr val="000000"/>
                </a:solidFill>
              </a:rPr>
              <a:t>компаниям.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333333"/>
                </a:solidFill>
              </a:rPr>
              <a:t>На </a:t>
            </a:r>
            <a:r>
              <a:rPr lang="ru-RU" sz="1200" dirty="0">
                <a:solidFill>
                  <a:srgbClr val="333333"/>
                </a:solidFill>
              </a:rPr>
              <a:t>рынке </a:t>
            </a:r>
            <a:r>
              <a:rPr lang="ru-RU" sz="1200" dirty="0" smtClean="0">
                <a:solidFill>
                  <a:srgbClr val="333333"/>
                </a:solidFill>
              </a:rPr>
              <a:t>работают таможенные </a:t>
            </a:r>
            <a:r>
              <a:rPr lang="ru-RU" sz="1200" dirty="0">
                <a:solidFill>
                  <a:srgbClr val="333333"/>
                </a:solidFill>
              </a:rPr>
              <a:t>агентства, фитосанитарные службы, </a:t>
            </a:r>
            <a:r>
              <a:rPr lang="ru-RU" sz="1200" dirty="0" smtClean="0">
                <a:solidFill>
                  <a:srgbClr val="333333"/>
                </a:solidFill>
              </a:rPr>
              <a:t>и бюро </a:t>
            </a:r>
            <a:r>
              <a:rPr lang="ru-RU" sz="1200" dirty="0">
                <a:solidFill>
                  <a:srgbClr val="333333"/>
                </a:solidFill>
              </a:rPr>
              <a:t>обслуживания </a:t>
            </a:r>
            <a:r>
              <a:rPr lang="ru-RU" sz="1200" dirty="0" smtClean="0">
                <a:solidFill>
                  <a:srgbClr val="333333"/>
                </a:solidFill>
              </a:rPr>
              <a:t>экспорта, которое осуществляет </a:t>
            </a:r>
            <a:r>
              <a:rPr lang="ru-RU" sz="1200" dirty="0">
                <a:solidFill>
                  <a:srgbClr val="333333"/>
                </a:solidFill>
              </a:rPr>
              <a:t>посредничество в коммерческих сделках с Россией, Украиной и Белоруссией.</a:t>
            </a:r>
            <a:endParaRPr lang="ru-RU" sz="1200" dirty="0">
              <a:solidFill>
                <a:srgbClr val="000000"/>
              </a:solidFill>
            </a:endParaRPr>
          </a:p>
          <a:p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28747" y="1510735"/>
            <a:ext cx="2899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C00000"/>
                </a:solidFill>
                <a:latin typeface="MyriadPro"/>
              </a:rPr>
              <a:t>Mercasa</a:t>
            </a:r>
            <a:r>
              <a:rPr lang="ru-RU" b="1" dirty="0" smtClean="0">
                <a:solidFill>
                  <a:srgbClr val="C00000"/>
                </a:solidFill>
                <a:latin typeface="MyriadPro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MyriadPro"/>
              </a:rPr>
              <a:t>(Испания</a:t>
            </a:r>
            <a:r>
              <a:rPr lang="ru-RU" b="1" dirty="0" smtClean="0">
                <a:solidFill>
                  <a:srgbClr val="C00000"/>
                </a:solidFill>
                <a:latin typeface="MyriadPro"/>
              </a:rPr>
              <a:t>)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35364" y="1510735"/>
            <a:ext cx="35053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rgbClr val="C00000"/>
                </a:solidFill>
                <a:latin typeface="MyriadPro"/>
              </a:rPr>
              <a:t>Bronisze</a:t>
            </a:r>
            <a:r>
              <a:rPr lang="ru-RU" b="1" dirty="0" smtClean="0">
                <a:solidFill>
                  <a:srgbClr val="C00000"/>
                </a:solidFill>
                <a:latin typeface="MyriadPro"/>
              </a:rPr>
              <a:t> (Варшава, Польша)</a:t>
            </a:r>
            <a:r>
              <a:rPr lang="ru-RU" b="1" dirty="0">
                <a:solidFill>
                  <a:srgbClr val="C00000"/>
                </a:solidFill>
                <a:latin typeface="MyriadPro"/>
              </a:rPr>
              <a:t> 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2400" y="5579956"/>
            <a:ext cx="120396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b="1" dirty="0">
                <a:solidFill>
                  <a:srgbClr val="002060"/>
                </a:solidFill>
              </a:rPr>
              <a:t>Развитие </a:t>
            </a:r>
            <a:r>
              <a:rPr lang="ru-RU" sz="1300" b="1" dirty="0" smtClean="0">
                <a:solidFill>
                  <a:srgbClr val="002060"/>
                </a:solidFill>
              </a:rPr>
              <a:t>рынка АПК заключается в создании </a:t>
            </a:r>
            <a:r>
              <a:rPr lang="ru-RU" sz="1300" b="1" dirty="0">
                <a:solidFill>
                  <a:srgbClr val="002060"/>
                </a:solidFill>
              </a:rPr>
              <a:t>современных </a:t>
            </a:r>
            <a:r>
              <a:rPr lang="ru-RU" sz="1300" b="1" dirty="0" smtClean="0">
                <a:solidFill>
                  <a:srgbClr val="002060"/>
                </a:solidFill>
              </a:rPr>
              <a:t>мест хранения и переработки с мощностями для доработки продукции с целью увеличения добавленной стоимости.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b="1" dirty="0" smtClean="0">
                <a:solidFill>
                  <a:srgbClr val="002060"/>
                </a:solidFill>
              </a:rPr>
              <a:t>Опорная </a:t>
            </a:r>
            <a:r>
              <a:rPr lang="ru-RU" sz="1300" b="1" dirty="0">
                <a:solidFill>
                  <a:srgbClr val="002060"/>
                </a:solidFill>
              </a:rPr>
              <a:t>сеть ОРЦ должна формироваться с активным участием государства.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b="1" dirty="0" smtClean="0">
                <a:solidFill>
                  <a:srgbClr val="002060"/>
                </a:solidFill>
              </a:rPr>
              <a:t>В </a:t>
            </a:r>
            <a:r>
              <a:rPr lang="ru-RU" sz="1300" b="1" dirty="0">
                <a:solidFill>
                  <a:srgbClr val="002060"/>
                </a:solidFill>
              </a:rPr>
              <a:t>ОРЦ должен быть представлен широкий функционал </a:t>
            </a:r>
            <a:r>
              <a:rPr lang="ru-RU" sz="1300" b="1" dirty="0" err="1">
                <a:solidFill>
                  <a:srgbClr val="002060"/>
                </a:solidFill>
              </a:rPr>
              <a:t>агрологистических</a:t>
            </a:r>
            <a:r>
              <a:rPr lang="ru-RU" sz="1300" b="1" dirty="0">
                <a:solidFill>
                  <a:srgbClr val="002060"/>
                </a:solidFill>
              </a:rPr>
              <a:t> услуг, обеспечивающий комплексные решения для развития </a:t>
            </a:r>
            <a:r>
              <a:rPr lang="ru-RU" sz="1300" b="1" dirty="0" err="1" smtClean="0">
                <a:solidFill>
                  <a:srgbClr val="002060"/>
                </a:solidFill>
              </a:rPr>
              <a:t>агрорынков</a:t>
            </a:r>
            <a:r>
              <a:rPr lang="ru-RU" sz="1300" b="1" dirty="0" smtClean="0">
                <a:solidFill>
                  <a:srgbClr val="002060"/>
                </a:solidFill>
              </a:rPr>
              <a:t>.</a:t>
            </a:r>
            <a:endParaRPr lang="ru-RU" sz="1300" b="1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b="1" dirty="0" smtClean="0">
                <a:solidFill>
                  <a:srgbClr val="002060"/>
                </a:solidFill>
              </a:rPr>
              <a:t>Такая </a:t>
            </a:r>
            <a:r>
              <a:rPr lang="ru-RU" sz="1300" b="1" dirty="0">
                <a:solidFill>
                  <a:srgbClr val="002060"/>
                </a:solidFill>
              </a:rPr>
              <a:t>система дает существенное ускорение товарооборота агропромышленного комплекса.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300" b="1" dirty="0" smtClean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6527" y="4454323"/>
            <a:ext cx="3386244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srgbClr val="002060"/>
                </a:solidFill>
              </a:rPr>
              <a:t>Площадь комплекса – 232 га</a:t>
            </a:r>
            <a:endParaRPr lang="ru-RU" sz="1000" b="1" dirty="0">
              <a:solidFill>
                <a:srgbClr val="002060"/>
              </a:solidFill>
            </a:endParaRPr>
          </a:p>
          <a:p>
            <a:r>
              <a:rPr lang="ru-RU" sz="1000" b="1" dirty="0" smtClean="0">
                <a:solidFill>
                  <a:srgbClr val="002060"/>
                </a:solidFill>
              </a:rPr>
              <a:t>Количество компаний-резидентов - 1 </a:t>
            </a:r>
            <a:r>
              <a:rPr lang="ru-RU" sz="1000" b="1" dirty="0">
                <a:solidFill>
                  <a:srgbClr val="002060"/>
                </a:solidFill>
              </a:rPr>
              <a:t>200</a:t>
            </a:r>
          </a:p>
          <a:p>
            <a:r>
              <a:rPr lang="ru-RU" sz="1000" b="1" dirty="0" smtClean="0">
                <a:solidFill>
                  <a:srgbClr val="002060"/>
                </a:solidFill>
              </a:rPr>
              <a:t>Количество рабочих мест - 13 </a:t>
            </a:r>
            <a:r>
              <a:rPr lang="ru-RU" sz="1000" b="1" dirty="0">
                <a:solidFill>
                  <a:srgbClr val="002060"/>
                </a:solidFill>
              </a:rPr>
              <a:t>000</a:t>
            </a:r>
          </a:p>
          <a:p>
            <a:r>
              <a:rPr lang="ru-RU" sz="1000" b="1" dirty="0">
                <a:solidFill>
                  <a:srgbClr val="002060"/>
                </a:solidFill>
              </a:rPr>
              <a:t>Поток автотранспорта в </a:t>
            </a:r>
            <a:r>
              <a:rPr lang="ru-RU" sz="1000" b="1" dirty="0" smtClean="0">
                <a:solidFill>
                  <a:srgbClr val="002060"/>
                </a:solidFill>
              </a:rPr>
              <a:t>день - 26 </a:t>
            </a:r>
            <a:r>
              <a:rPr lang="ru-RU" sz="1000" b="1" dirty="0">
                <a:solidFill>
                  <a:srgbClr val="002060"/>
                </a:solidFill>
              </a:rPr>
              <a:t>000</a:t>
            </a:r>
          </a:p>
          <a:p>
            <a:r>
              <a:rPr lang="ru-RU" sz="1000" b="1" dirty="0">
                <a:solidFill>
                  <a:srgbClr val="002060"/>
                </a:solidFill>
              </a:rPr>
              <a:t>Товарооборот, тонн в </a:t>
            </a:r>
            <a:r>
              <a:rPr lang="ru-RU" sz="1000" b="1" dirty="0" smtClean="0">
                <a:solidFill>
                  <a:srgbClr val="002060"/>
                </a:solidFill>
              </a:rPr>
              <a:t>год - 1 </a:t>
            </a:r>
            <a:r>
              <a:rPr lang="ru-RU" sz="1000" b="1" dirty="0">
                <a:solidFill>
                  <a:srgbClr val="002060"/>
                </a:solidFill>
              </a:rPr>
              <a:t>698 000</a:t>
            </a:r>
          </a:p>
          <a:p>
            <a:r>
              <a:rPr lang="ru-RU" sz="1000" b="1" dirty="0" smtClean="0">
                <a:solidFill>
                  <a:srgbClr val="002060"/>
                </a:solidFill>
              </a:rPr>
              <a:t>Суммарный оборот </a:t>
            </a:r>
            <a:r>
              <a:rPr lang="ru-RU" sz="1000" b="1" dirty="0">
                <a:solidFill>
                  <a:srgbClr val="002060"/>
                </a:solidFill>
              </a:rPr>
              <a:t>резидентов рынка, млрд </a:t>
            </a:r>
            <a:r>
              <a:rPr lang="ru-RU" sz="1000" b="1" dirty="0" smtClean="0">
                <a:solidFill>
                  <a:srgbClr val="002060"/>
                </a:solidFill>
              </a:rPr>
              <a:t>евро - 8,8</a:t>
            </a:r>
            <a:endParaRPr lang="ru-RU" sz="1000" b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317649" y="4460471"/>
            <a:ext cx="3482465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srgbClr val="002060"/>
                </a:solidFill>
              </a:rPr>
              <a:t>Площадь комплекса - 51,6 га</a:t>
            </a:r>
            <a:endParaRPr lang="ru-RU" sz="1000" b="1" dirty="0">
              <a:solidFill>
                <a:srgbClr val="002060"/>
              </a:solidFill>
            </a:endParaRPr>
          </a:p>
          <a:p>
            <a:r>
              <a:rPr lang="ru-RU" sz="1000" b="1" dirty="0" smtClean="0">
                <a:solidFill>
                  <a:srgbClr val="002060"/>
                </a:solidFill>
              </a:rPr>
              <a:t>Количество компаний-резидентов - 470</a:t>
            </a:r>
            <a:endParaRPr lang="ru-RU" sz="1000" b="1" dirty="0">
              <a:solidFill>
                <a:srgbClr val="002060"/>
              </a:solidFill>
            </a:endParaRPr>
          </a:p>
          <a:p>
            <a:r>
              <a:rPr lang="ru-RU" sz="1000" b="1" dirty="0" smtClean="0">
                <a:solidFill>
                  <a:srgbClr val="002060"/>
                </a:solidFill>
              </a:rPr>
              <a:t>Количество рабочих мест - 2 </a:t>
            </a:r>
            <a:r>
              <a:rPr lang="ru-RU" sz="1000" b="1" dirty="0">
                <a:solidFill>
                  <a:srgbClr val="002060"/>
                </a:solidFill>
              </a:rPr>
              <a:t>000</a:t>
            </a:r>
          </a:p>
          <a:p>
            <a:r>
              <a:rPr lang="ru-RU" sz="1000" b="1" dirty="0">
                <a:solidFill>
                  <a:srgbClr val="002060"/>
                </a:solidFill>
              </a:rPr>
              <a:t>Поток автотранспорта в </a:t>
            </a:r>
            <a:r>
              <a:rPr lang="ru-RU" sz="1000" b="1" dirty="0" smtClean="0">
                <a:solidFill>
                  <a:srgbClr val="002060"/>
                </a:solidFill>
              </a:rPr>
              <a:t>день - 550</a:t>
            </a:r>
            <a:endParaRPr lang="ru-RU" sz="1000" b="1" dirty="0">
              <a:solidFill>
                <a:srgbClr val="002060"/>
              </a:solidFill>
            </a:endParaRPr>
          </a:p>
          <a:p>
            <a:r>
              <a:rPr lang="ru-RU" sz="1000" b="1" dirty="0">
                <a:solidFill>
                  <a:srgbClr val="002060"/>
                </a:solidFill>
              </a:rPr>
              <a:t>Товарооборот, тонн в </a:t>
            </a:r>
            <a:r>
              <a:rPr lang="ru-RU" sz="1000" b="1" dirty="0" smtClean="0">
                <a:solidFill>
                  <a:srgbClr val="002060"/>
                </a:solidFill>
              </a:rPr>
              <a:t>год - 1 200 </a:t>
            </a:r>
            <a:r>
              <a:rPr lang="ru-RU" sz="1000" b="1" dirty="0">
                <a:solidFill>
                  <a:srgbClr val="002060"/>
                </a:solidFill>
              </a:rPr>
              <a:t>000</a:t>
            </a:r>
          </a:p>
          <a:p>
            <a:r>
              <a:rPr lang="ru-RU" sz="1000" b="1" dirty="0" smtClean="0">
                <a:solidFill>
                  <a:srgbClr val="002060"/>
                </a:solidFill>
              </a:rPr>
              <a:t>Суммарный оборот </a:t>
            </a:r>
            <a:r>
              <a:rPr lang="ru-RU" sz="1000" b="1" dirty="0">
                <a:solidFill>
                  <a:srgbClr val="002060"/>
                </a:solidFill>
              </a:rPr>
              <a:t>резидентов рынка, </a:t>
            </a:r>
            <a:r>
              <a:rPr lang="ru-RU" sz="1000" b="1" dirty="0" smtClean="0">
                <a:solidFill>
                  <a:srgbClr val="002060"/>
                </a:solidFill>
              </a:rPr>
              <a:t>млн евро - 324 млн </a:t>
            </a:r>
            <a:endParaRPr lang="ru-RU" sz="1000" b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26245" y="4454323"/>
            <a:ext cx="3498904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srgbClr val="002060"/>
                </a:solidFill>
              </a:rPr>
              <a:t>Площадь комплексов – 700 га</a:t>
            </a:r>
            <a:r>
              <a:rPr lang="ru-RU" sz="1000" b="1" dirty="0">
                <a:solidFill>
                  <a:srgbClr val="002060"/>
                </a:solidFill>
              </a:rPr>
              <a:t>	</a:t>
            </a:r>
          </a:p>
          <a:p>
            <a:r>
              <a:rPr lang="ru-RU" sz="1000" b="1" dirty="0" smtClean="0">
                <a:solidFill>
                  <a:srgbClr val="002060"/>
                </a:solidFill>
              </a:rPr>
              <a:t>Количество компаний-резидентов</a:t>
            </a:r>
            <a:r>
              <a:rPr lang="ru-RU" sz="1000" b="1" dirty="0">
                <a:solidFill>
                  <a:srgbClr val="002060"/>
                </a:solidFill>
              </a:rPr>
              <a:t> </a:t>
            </a:r>
            <a:r>
              <a:rPr lang="ru-RU" sz="1000" b="1" dirty="0" smtClean="0">
                <a:solidFill>
                  <a:srgbClr val="002060"/>
                </a:solidFill>
              </a:rPr>
              <a:t>- 3 </a:t>
            </a:r>
            <a:r>
              <a:rPr lang="ru-RU" sz="1000" b="1" dirty="0">
                <a:solidFill>
                  <a:srgbClr val="002060"/>
                </a:solidFill>
              </a:rPr>
              <a:t>240	</a:t>
            </a:r>
          </a:p>
          <a:p>
            <a:r>
              <a:rPr lang="ru-RU" sz="1000" b="1" dirty="0" smtClean="0">
                <a:solidFill>
                  <a:srgbClr val="002060"/>
                </a:solidFill>
              </a:rPr>
              <a:t>Количество рабочих мест - 26000</a:t>
            </a:r>
            <a:r>
              <a:rPr lang="ru-RU" sz="1000" b="1" dirty="0">
                <a:solidFill>
                  <a:srgbClr val="002060"/>
                </a:solidFill>
              </a:rPr>
              <a:t>	</a:t>
            </a:r>
          </a:p>
          <a:p>
            <a:r>
              <a:rPr lang="ru-RU" sz="1000" b="1" dirty="0">
                <a:solidFill>
                  <a:srgbClr val="002060"/>
                </a:solidFill>
              </a:rPr>
              <a:t>Поток автотранспорта в </a:t>
            </a:r>
            <a:r>
              <a:rPr lang="ru-RU" sz="1000" b="1" dirty="0" smtClean="0">
                <a:solidFill>
                  <a:srgbClr val="002060"/>
                </a:solidFill>
              </a:rPr>
              <a:t>день - 17 </a:t>
            </a:r>
            <a:r>
              <a:rPr lang="ru-RU" sz="1000" b="1" dirty="0">
                <a:solidFill>
                  <a:srgbClr val="002060"/>
                </a:solidFill>
              </a:rPr>
              <a:t>000 000	</a:t>
            </a:r>
          </a:p>
          <a:p>
            <a:r>
              <a:rPr lang="ru-RU" sz="1000" b="1" dirty="0">
                <a:solidFill>
                  <a:srgbClr val="002060"/>
                </a:solidFill>
              </a:rPr>
              <a:t>Товарооборот, тонн в </a:t>
            </a:r>
            <a:r>
              <a:rPr lang="ru-RU" sz="1000" b="1" dirty="0" smtClean="0">
                <a:solidFill>
                  <a:srgbClr val="002060"/>
                </a:solidFill>
              </a:rPr>
              <a:t>год - 5 </a:t>
            </a:r>
            <a:r>
              <a:rPr lang="ru-RU" sz="1000" b="1" dirty="0">
                <a:solidFill>
                  <a:srgbClr val="002060"/>
                </a:solidFill>
              </a:rPr>
              <a:t>130 000	</a:t>
            </a:r>
          </a:p>
          <a:p>
            <a:r>
              <a:rPr lang="ru-RU" sz="1000" b="1" dirty="0" smtClean="0">
                <a:solidFill>
                  <a:srgbClr val="002060"/>
                </a:solidFill>
              </a:rPr>
              <a:t>Суммарный оборот </a:t>
            </a:r>
            <a:r>
              <a:rPr lang="ru-RU" sz="1000" b="1" dirty="0">
                <a:solidFill>
                  <a:srgbClr val="002060"/>
                </a:solidFill>
              </a:rPr>
              <a:t>резидентов рынка, млрд </a:t>
            </a:r>
            <a:r>
              <a:rPr lang="ru-RU" sz="1000" b="1" dirty="0" smtClean="0">
                <a:solidFill>
                  <a:srgbClr val="002060"/>
                </a:solidFill>
              </a:rPr>
              <a:t>евро -15,0</a:t>
            </a:r>
            <a:r>
              <a:rPr lang="ru-RU" sz="1000" b="1" dirty="0">
                <a:solidFill>
                  <a:srgbClr val="002060"/>
                </a:solidFill>
              </a:rPr>
              <a:t>	</a:t>
            </a:r>
          </a:p>
        </p:txBody>
      </p:sp>
      <p:pic>
        <p:nvPicPr>
          <p:cNvPr id="14" name="Picture 2" descr="ÐÐ°ÑÑÐ¸Ð½ÐºÐ¸ Ð¿Ð¾ Ð·Ð°Ð¿ÑÐ¾ÑÑ Ð±ÑÐ¾Ð½Ð¸ÑÐµ Ð²Ð°ÑÑÐ°Ð²Ð° Ð»Ð¾Ð³Ð¾ÑÐ¸Ð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571" y="575047"/>
            <a:ext cx="2346955" cy="1126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Изображение 4" descr="Изображение 4"/>
          <p:cNvPicPr>
            <a:picLocks noChangeAspect="1"/>
          </p:cNvPicPr>
          <p:nvPr/>
        </p:nvPicPr>
        <p:blipFill>
          <a:blip r:embed="rId3">
            <a:extLst/>
          </a:blip>
          <a:srcRect l="66731" r="24501"/>
          <a:stretch>
            <a:fillRect/>
          </a:stretch>
        </p:blipFill>
        <p:spPr>
          <a:xfrm rot="5400000">
            <a:off x="7678478" y="-4182055"/>
            <a:ext cx="175254" cy="88352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Изображение 3" descr="Изображение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55581"/>
            <a:ext cx="1771650" cy="8231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Picture 2" descr="ÐÐ°ÑÑÐ¸Ð½ÐºÐ¸ Ð¿Ð¾ Ð·Ð°Ð¿ÑÐ¾ÑÑ Ð¼ÐµÑÐºÐ°ÑÐ° ÑÑÐ½Ð¾Ðº Ð¸ÑÐ¿Ð°Ð½Ð¸Ñ Ð»Ð¾Ð³Ð¾ÑÐ¸Ð¿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697" y="838293"/>
            <a:ext cx="803474" cy="76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ÐÐ°ÑÑÐ¸Ð½ÐºÐ¸ Ð¿Ð¾ Ð·Ð°Ð¿ÑÐ¾ÑÑ ÑÑÐ½Ð¶Ð¸Ñ ÑÑÐ½Ð¾Ðº ÑÑÐ°Ð½ÑÐ¸Ñ Ð»Ð¾Ð³Ð¾ÑÐ¸Ð¿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715" y="889542"/>
            <a:ext cx="1571869" cy="61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1649000" y="101690"/>
            <a:ext cx="4137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smtClean="0">
                <a:solidFill>
                  <a:schemeClr val="bg1"/>
                </a:solidFill>
              </a:rPr>
              <a:t>6</a:t>
            </a:r>
            <a:endParaRPr lang="ru-RU" sz="1400" b="1" dirty="0" smtClean="0">
              <a:solidFill>
                <a:schemeClr val="bg1"/>
              </a:solidFill>
            </a:endParaRPr>
          </a:p>
          <a:p>
            <a:endParaRPr lang="ru-RU" sz="1400" b="1" dirty="0" smtClean="0">
              <a:solidFill>
                <a:schemeClr val="bg1"/>
              </a:solidFill>
            </a:endParaRPr>
          </a:p>
          <a:p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397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Изображение 4" descr="Изображение 4"/>
          <p:cNvPicPr>
            <a:picLocks noChangeAspect="1"/>
          </p:cNvPicPr>
          <p:nvPr/>
        </p:nvPicPr>
        <p:blipFill>
          <a:blip r:embed="rId2">
            <a:extLst/>
          </a:blip>
          <a:srcRect l="66731" r="24501"/>
          <a:stretch>
            <a:fillRect/>
          </a:stretch>
        </p:blipFill>
        <p:spPr>
          <a:xfrm rot="5400000">
            <a:off x="7686755" y="-4227686"/>
            <a:ext cx="175254" cy="88352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Изображение 3" descr="Изображение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878" y="-33412"/>
            <a:ext cx="3146881" cy="1462162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Прямоугольник 17"/>
          <p:cNvSpPr/>
          <p:nvPr/>
        </p:nvSpPr>
        <p:spPr>
          <a:xfrm>
            <a:off x="3166759" y="582127"/>
            <a:ext cx="65397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БЛАГОДАРЮ</a:t>
            </a:r>
            <a:r>
              <a:rPr kumimoji="0" lang="ru-RU" sz="4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ЗА ВНИМАНИЕ</a:t>
            </a:r>
            <a:endParaRPr kumimoji="0" lang="ru-RU" sz="40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Изображение 4" descr="Изображение 4"/>
          <p:cNvPicPr>
            <a:picLocks noChangeAspect="1"/>
          </p:cNvPicPr>
          <p:nvPr/>
        </p:nvPicPr>
        <p:blipFill>
          <a:blip r:embed="rId2">
            <a:extLst/>
          </a:blip>
          <a:srcRect l="66731" r="24501"/>
          <a:stretch>
            <a:fillRect/>
          </a:stretch>
        </p:blipFill>
        <p:spPr>
          <a:xfrm rot="5400000">
            <a:off x="5707381" y="-280666"/>
            <a:ext cx="777231" cy="12192001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Прямоугольник 6"/>
          <p:cNvSpPr/>
          <p:nvPr/>
        </p:nvSpPr>
        <p:spPr>
          <a:xfrm>
            <a:off x="2892914" y="1428750"/>
            <a:ext cx="7147560" cy="4356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28600">
              <a:lnSpc>
                <a:spcPct val="80000"/>
              </a:lnSpc>
              <a:spcBef>
                <a:spcPct val="0"/>
              </a:spcBef>
            </a:pP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7242" algn="ctr">
              <a:spcBef>
                <a:spcPts val="800"/>
              </a:spcBef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КИРИЛЛОВА АЛЕВТИНА ГРИГОРЬЕВНА</a:t>
            </a:r>
          </a:p>
          <a:p>
            <a:pPr marL="37242" algn="ctr">
              <a:spcBef>
                <a:spcPts val="800"/>
              </a:spcBef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РУКОВОДИТЕЛЬ ПРОЕКТА ПО РАЗВИТИЮ ЭКСПОРТНОЙ ЛОГИСТИКИ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АО «РОССИЙСКИЙ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ЭКСПОРТНЫЙ ЦЕНТР»</a:t>
            </a:r>
          </a:p>
          <a:p>
            <a:pPr marL="37242" algn="ctr">
              <a:spcBef>
                <a:spcPts val="800"/>
              </a:spcBef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ДОКТОР ТЕХНИЧЕСКИХ НАУК, ПРОФЕССОР</a:t>
            </a:r>
          </a:p>
          <a:p>
            <a:pPr marL="37242" algn="ctr">
              <a:spcBef>
                <a:spcPts val="800"/>
              </a:spcBef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ПОЧЕТНЫЙ ЖЕЛЕЗНОДОРОЖНИК </a:t>
            </a:r>
          </a:p>
          <a:p>
            <a:pPr marL="37242" algn="ctr">
              <a:spcBef>
                <a:spcPts val="800"/>
              </a:spcBef>
            </a:pPr>
            <a:endParaRPr lang="ru-RU" sz="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marL="37242"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ЛАУРЕАТ МЕЖДУНАРОДНОЙ ТРАНСПОРТНОЙ ПРЕМИИ </a:t>
            </a:r>
          </a:p>
          <a:p>
            <a:pPr marL="37242"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«ЗОЛОТАЯ КОЛЕСНИЦА»</a:t>
            </a:r>
          </a:p>
          <a:p>
            <a:pPr marL="37242" algn="ctr">
              <a:spcBef>
                <a:spcPts val="800"/>
              </a:spcBef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ОТВЕСТВЕННЫЙ СЕКРЕТАРЬ ЭКСПЕРТНОЙ СЕКЦИИ ПО ЛОГИСТИКЕ КОМИТЕТА ГОСУДАРСТВЕННОЙ ДУМЫ ПО ТРАНСПОРТУ И СТРОИТЕЛЬСТВУ</a:t>
            </a:r>
          </a:p>
          <a:p>
            <a:pPr marL="220122" algn="ctr">
              <a:spcBef>
                <a:spcPts val="800"/>
              </a:spcBef>
              <a:spcAft>
                <a:spcPts val="400"/>
              </a:spcAft>
            </a:pP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5198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1859</TotalTime>
  <Words>2201</Words>
  <Application>Microsoft Office PowerPoint</Application>
  <PresentationFormat>Широкоэкранный</PresentationFormat>
  <Paragraphs>430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Cambria</vt:lpstr>
      <vt:lpstr>MyriadPro</vt:lpstr>
      <vt:lpstr>Tahoma</vt:lpstr>
      <vt:lpstr>Times New Roman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СХЕМА РАЗМЕЩЕНИЯ ОРЦ И ОСНОВНЫЕ НАПРАВЛЕНИЯ ЭКСПОРТА СЕЛЬХОЗГРУЗОВ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Эрендженова Галина Санджиевна</dc:creator>
  <cp:lastModifiedBy>Кириллова Алевтина Григорьевна</cp:lastModifiedBy>
  <cp:revision>143</cp:revision>
  <cp:lastPrinted>2019-08-27T11:30:11Z</cp:lastPrinted>
  <dcterms:created xsi:type="dcterms:W3CDTF">2019-04-08T09:31:34Z</dcterms:created>
  <dcterms:modified xsi:type="dcterms:W3CDTF">2019-08-27T11:34:09Z</dcterms:modified>
</cp:coreProperties>
</file>